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59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785061-076B-43FC-8A5D-CC1CF8B72AEF}" v="470" dt="2024-04-26T16:27:16.744"/>
    <p1510:client id="{6FE3CA9F-388F-418D-91D3-7EF26034F1D5}" v="164" dt="2024-04-26T16:57:53.5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54785061-076B-43FC-8A5D-CC1CF8B72AEF}"/>
    <pc:docChg chg="modSld">
      <pc:chgData name="" userId="" providerId="" clId="Web-{54785061-076B-43FC-8A5D-CC1CF8B72AEF}" dt="2024-04-26T16:14:44.198" v="0" actId="20577"/>
      <pc:docMkLst>
        <pc:docMk/>
      </pc:docMkLst>
      <pc:sldChg chg="modSp">
        <pc:chgData name="" userId="" providerId="" clId="Web-{54785061-076B-43FC-8A5D-CC1CF8B72AEF}" dt="2024-04-26T16:14:44.198" v="0" actId="20577"/>
        <pc:sldMkLst>
          <pc:docMk/>
          <pc:sldMk cId="1351651579" sldId="256"/>
        </pc:sldMkLst>
        <pc:spChg chg="mod">
          <ac:chgData name="" userId="" providerId="" clId="Web-{54785061-076B-43FC-8A5D-CC1CF8B72AEF}" dt="2024-04-26T16:14:44.198" v="0" actId="20577"/>
          <ac:spMkLst>
            <pc:docMk/>
            <pc:sldMk cId="1351651579" sldId="256"/>
            <ac:spMk id="2" creationId="{00000000-0000-0000-0000-000000000000}"/>
          </ac:spMkLst>
        </pc:spChg>
      </pc:sldChg>
    </pc:docChg>
  </pc:docChgLst>
  <pc:docChgLst>
    <pc:chgData name="Ahmedov Sanjar" userId="9bb08d7af5dc6ed2" providerId="Windows Live" clId="Web-{54785061-076B-43FC-8A5D-CC1CF8B72AEF}"/>
    <pc:docChg chg="addSld modSld addMainMaster delMainMaster">
      <pc:chgData name="Ahmedov Sanjar" userId="9bb08d7af5dc6ed2" providerId="Windows Live" clId="Web-{54785061-076B-43FC-8A5D-CC1CF8B72AEF}" dt="2024-04-26T16:27:16.744" v="464" actId="20577"/>
      <pc:docMkLst>
        <pc:docMk/>
      </pc:docMkLst>
      <pc:sldChg chg="addSp delSp modSp mod setBg modClrScheme chgLayout">
        <pc:chgData name="Ahmedov Sanjar" userId="9bb08d7af5dc6ed2" providerId="Windows Live" clId="Web-{54785061-076B-43FC-8A5D-CC1CF8B72AEF}" dt="2024-04-26T16:15:48.341" v="36"/>
        <pc:sldMkLst>
          <pc:docMk/>
          <pc:sldMk cId="1351651579" sldId="256"/>
        </pc:sldMkLst>
        <pc:spChg chg="mod ord">
          <ac:chgData name="Ahmedov Sanjar" userId="9bb08d7af5dc6ed2" providerId="Windows Live" clId="Web-{54785061-076B-43FC-8A5D-CC1CF8B72AEF}" dt="2024-04-26T16:15:48.341" v="36"/>
          <ac:spMkLst>
            <pc:docMk/>
            <pc:sldMk cId="1351651579" sldId="256"/>
            <ac:spMk id="2" creationId="{00000000-0000-0000-0000-000000000000}"/>
          </ac:spMkLst>
        </pc:spChg>
        <pc:spChg chg="del mod">
          <ac:chgData name="Ahmedov Sanjar" userId="9bb08d7af5dc6ed2" providerId="Windows Live" clId="Web-{54785061-076B-43FC-8A5D-CC1CF8B72AEF}" dt="2024-04-26T16:15:20.559" v="28"/>
          <ac:spMkLst>
            <pc:docMk/>
            <pc:sldMk cId="1351651579" sldId="256"/>
            <ac:spMk id="3" creationId="{00000000-0000-0000-0000-000000000000}"/>
          </ac:spMkLst>
        </pc:spChg>
        <pc:spChg chg="add del mod">
          <ac:chgData name="Ahmedov Sanjar" userId="9bb08d7af5dc6ed2" providerId="Windows Live" clId="Web-{54785061-076B-43FC-8A5D-CC1CF8B72AEF}" dt="2024-04-26T16:15:43.200" v="35"/>
          <ac:spMkLst>
            <pc:docMk/>
            <pc:sldMk cId="1351651579" sldId="256"/>
            <ac:spMk id="5" creationId="{7FCF9423-553A-3C5B-42C0-21E8FA21D758}"/>
          </ac:spMkLst>
        </pc:spChg>
        <pc:spChg chg="add">
          <ac:chgData name="Ahmedov Sanjar" userId="9bb08d7af5dc6ed2" providerId="Windows Live" clId="Web-{54785061-076B-43FC-8A5D-CC1CF8B72AEF}" dt="2024-04-26T16:15:48.341" v="36"/>
          <ac:spMkLst>
            <pc:docMk/>
            <pc:sldMk cId="1351651579" sldId="256"/>
            <ac:spMk id="9" creationId="{01B27662-BD40-44DC-99F5-516479EF1632}"/>
          </ac:spMkLst>
        </pc:spChg>
        <pc:spChg chg="add">
          <ac:chgData name="Ahmedov Sanjar" userId="9bb08d7af5dc6ed2" providerId="Windows Live" clId="Web-{54785061-076B-43FC-8A5D-CC1CF8B72AEF}" dt="2024-04-26T16:15:48.341" v="36"/>
          <ac:spMkLst>
            <pc:docMk/>
            <pc:sldMk cId="1351651579" sldId="256"/>
            <ac:spMk id="11" creationId="{03D3F3CB-F0EE-4573-876B-6F76CC770940}"/>
          </ac:spMkLst>
        </pc:spChg>
        <pc:spChg chg="add">
          <ac:chgData name="Ahmedov Sanjar" userId="9bb08d7af5dc6ed2" providerId="Windows Live" clId="Web-{54785061-076B-43FC-8A5D-CC1CF8B72AEF}" dt="2024-04-26T16:15:48.341" v="36"/>
          <ac:spMkLst>
            <pc:docMk/>
            <pc:sldMk cId="1351651579" sldId="256"/>
            <ac:spMk id="13" creationId="{4F4B01C3-5078-4039-811E-D840C6262C7F}"/>
          </ac:spMkLst>
        </pc:spChg>
        <pc:spChg chg="add">
          <ac:chgData name="Ahmedov Sanjar" userId="9bb08d7af5dc6ed2" providerId="Windows Live" clId="Web-{54785061-076B-43FC-8A5D-CC1CF8B72AEF}" dt="2024-04-26T16:15:48.341" v="36"/>
          <ac:spMkLst>
            <pc:docMk/>
            <pc:sldMk cId="1351651579" sldId="256"/>
            <ac:spMk id="15" creationId="{2EE9B49B-B44A-4DAC-BD6E-17ABCE56DE2D}"/>
          </ac:spMkLst>
        </pc:spChg>
        <pc:picChg chg="add mod">
          <ac:chgData name="Ahmedov Sanjar" userId="9bb08d7af5dc6ed2" providerId="Windows Live" clId="Web-{54785061-076B-43FC-8A5D-CC1CF8B72AEF}" dt="2024-04-26T16:15:48.341" v="36"/>
          <ac:picMkLst>
            <pc:docMk/>
            <pc:sldMk cId="1351651579" sldId="256"/>
            <ac:picMk id="4" creationId="{4EC41411-064B-CD79-C805-673AF2BA8778}"/>
          </ac:picMkLst>
        </pc:picChg>
      </pc:sldChg>
      <pc:sldChg chg="modSp new">
        <pc:chgData name="Ahmedov Sanjar" userId="9bb08d7af5dc6ed2" providerId="Windows Live" clId="Web-{54785061-076B-43FC-8A5D-CC1CF8B72AEF}" dt="2024-04-26T16:23:12.328" v="443" actId="20577"/>
        <pc:sldMkLst>
          <pc:docMk/>
          <pc:sldMk cId="671241549" sldId="257"/>
        </pc:sldMkLst>
        <pc:spChg chg="mod">
          <ac:chgData name="Ahmedov Sanjar" userId="9bb08d7af5dc6ed2" providerId="Windows Live" clId="Web-{54785061-076B-43FC-8A5D-CC1CF8B72AEF}" dt="2024-04-26T16:16:09.014" v="46" actId="20577"/>
          <ac:spMkLst>
            <pc:docMk/>
            <pc:sldMk cId="671241549" sldId="257"/>
            <ac:spMk id="2" creationId="{BB2E8179-9CC7-D41E-F02F-A1CC2FFE97AC}"/>
          </ac:spMkLst>
        </pc:spChg>
        <pc:spChg chg="mod">
          <ac:chgData name="Ahmedov Sanjar" userId="9bb08d7af5dc6ed2" providerId="Windows Live" clId="Web-{54785061-076B-43FC-8A5D-CC1CF8B72AEF}" dt="2024-04-26T16:23:12.328" v="443" actId="20577"/>
          <ac:spMkLst>
            <pc:docMk/>
            <pc:sldMk cId="671241549" sldId="257"/>
            <ac:spMk id="3" creationId="{DD30408A-2ED4-CC17-3F44-7359D53505FD}"/>
          </ac:spMkLst>
        </pc:spChg>
      </pc:sldChg>
      <pc:sldChg chg="addSp delSp modSp new addAnim">
        <pc:chgData name="Ahmedov Sanjar" userId="9bb08d7af5dc6ed2" providerId="Windows Live" clId="Web-{54785061-076B-43FC-8A5D-CC1CF8B72AEF}" dt="2024-04-26T16:26:09.226" v="446"/>
        <pc:sldMkLst>
          <pc:docMk/>
          <pc:sldMk cId="3084301369" sldId="258"/>
        </pc:sldMkLst>
        <pc:spChg chg="del">
          <ac:chgData name="Ahmedov Sanjar" userId="9bb08d7af5dc6ed2" providerId="Windows Live" clId="Web-{54785061-076B-43FC-8A5D-CC1CF8B72AEF}" dt="2024-04-26T16:23:36.313" v="444"/>
          <ac:spMkLst>
            <pc:docMk/>
            <pc:sldMk cId="3084301369" sldId="258"/>
            <ac:spMk id="2" creationId="{6CC22A91-CB57-D4D5-C58F-D91AD733DED0}"/>
          </ac:spMkLst>
        </pc:spChg>
        <pc:spChg chg="del">
          <ac:chgData name="Ahmedov Sanjar" userId="9bb08d7af5dc6ed2" providerId="Windows Live" clId="Web-{54785061-076B-43FC-8A5D-CC1CF8B72AEF}" dt="2024-04-26T16:23:38.095" v="445"/>
          <ac:spMkLst>
            <pc:docMk/>
            <pc:sldMk cId="3084301369" sldId="258"/>
            <ac:spMk id="3" creationId="{EC80C00D-4D89-68DD-BF0C-12B2462268E7}"/>
          </ac:spMkLst>
        </pc:spChg>
        <pc:picChg chg="add mod">
          <ac:chgData name="Ahmedov Sanjar" userId="9bb08d7af5dc6ed2" providerId="Windows Live" clId="Web-{54785061-076B-43FC-8A5D-CC1CF8B72AEF}" dt="2024-04-26T16:26:09.226" v="446"/>
          <ac:picMkLst>
            <pc:docMk/>
            <pc:sldMk cId="3084301369" sldId="258"/>
            <ac:picMk id="4" creationId="{ADB6F4D7-E24E-5044-2B2F-B984A50D4231}"/>
          </ac:picMkLst>
        </pc:picChg>
      </pc:sldChg>
      <pc:sldChg chg="modSp new">
        <pc:chgData name="Ahmedov Sanjar" userId="9bb08d7af5dc6ed2" providerId="Windows Live" clId="Web-{54785061-076B-43FC-8A5D-CC1CF8B72AEF}" dt="2024-04-26T16:27:16.744" v="464" actId="20577"/>
        <pc:sldMkLst>
          <pc:docMk/>
          <pc:sldMk cId="1388396346" sldId="259"/>
        </pc:sldMkLst>
        <pc:spChg chg="mod">
          <ac:chgData name="Ahmedov Sanjar" userId="9bb08d7af5dc6ed2" providerId="Windows Live" clId="Web-{54785061-076B-43FC-8A5D-CC1CF8B72AEF}" dt="2024-04-26T16:26:43.508" v="448" actId="20577"/>
          <ac:spMkLst>
            <pc:docMk/>
            <pc:sldMk cId="1388396346" sldId="259"/>
            <ac:spMk id="2" creationId="{72082A0F-6175-05F5-3E4A-B7475869F97D}"/>
          </ac:spMkLst>
        </pc:spChg>
        <pc:spChg chg="mod">
          <ac:chgData name="Ahmedov Sanjar" userId="9bb08d7af5dc6ed2" providerId="Windows Live" clId="Web-{54785061-076B-43FC-8A5D-CC1CF8B72AEF}" dt="2024-04-26T16:27:16.744" v="464" actId="20577"/>
          <ac:spMkLst>
            <pc:docMk/>
            <pc:sldMk cId="1388396346" sldId="259"/>
            <ac:spMk id="3" creationId="{635F8B4E-194A-27BB-24E0-1AD89EC90F05}"/>
          </ac:spMkLst>
        </pc:spChg>
      </pc:sldChg>
      <pc:sldMasterChg chg="del delSldLayout">
        <pc:chgData name="Ahmedov Sanjar" userId="9bb08d7af5dc6ed2" providerId="Windows Live" clId="Web-{54785061-076B-43FC-8A5D-CC1CF8B72AEF}" dt="2024-04-26T16:15:48.341" v="36"/>
        <pc:sldMasterMkLst>
          <pc:docMk/>
          <pc:sldMasterMk cId="3154979492" sldId="2147483648"/>
        </pc:sldMasterMkLst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161079921" sldId="2147483649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2703711724" sldId="2147483650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4076369896" sldId="2147483651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2625762208" sldId="2147483652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188002762" sldId="2147483653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2295335545" sldId="2147483654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1988754143" sldId="2147483655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3665695281" sldId="2147483656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2134169247" sldId="2147483657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2065727480" sldId="2147483658"/>
          </pc:sldLayoutMkLst>
        </pc:sldLayoutChg>
        <pc:sldLayoutChg chg="del">
          <pc:chgData name="Ahmedov Sanjar" userId="9bb08d7af5dc6ed2" providerId="Windows Live" clId="Web-{54785061-076B-43FC-8A5D-CC1CF8B72AEF}" dt="2024-04-26T16:15:48.341" v="36"/>
          <pc:sldLayoutMkLst>
            <pc:docMk/>
            <pc:sldMasterMk cId="3154979492" sldId="2147483648"/>
            <pc:sldLayoutMk cId="812261758" sldId="2147483659"/>
          </pc:sldLayoutMkLst>
        </pc:sldLayoutChg>
      </pc:sldMasterChg>
      <pc:sldMasterChg chg="add addSldLayout">
        <pc:chgData name="Ahmedov Sanjar" userId="9bb08d7af5dc6ed2" providerId="Windows Live" clId="Web-{54785061-076B-43FC-8A5D-CC1CF8B72AEF}" dt="2024-04-26T16:15:48.341" v="36"/>
        <pc:sldMasterMkLst>
          <pc:docMk/>
          <pc:sldMasterMk cId="1201582228" sldId="2147483699"/>
        </pc:sldMasterMkLst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3299548705" sldId="2147483688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3828994624" sldId="2147483689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3307534867" sldId="2147483690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3976811184" sldId="2147483691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2032258518" sldId="2147483692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384734469" sldId="2147483693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1687758863" sldId="2147483694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440504058" sldId="2147483695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2055425361" sldId="2147483696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61012037" sldId="2147483697"/>
          </pc:sldLayoutMkLst>
        </pc:sldLayoutChg>
        <pc:sldLayoutChg chg="add">
          <pc:chgData name="Ahmedov Sanjar" userId="9bb08d7af5dc6ed2" providerId="Windows Live" clId="Web-{54785061-076B-43FC-8A5D-CC1CF8B72AEF}" dt="2024-04-26T16:15:48.341" v="36"/>
          <pc:sldLayoutMkLst>
            <pc:docMk/>
            <pc:sldMasterMk cId="1201582228" sldId="2147483699"/>
            <pc:sldLayoutMk cId="44212771" sldId="2147483698"/>
          </pc:sldLayoutMkLst>
        </pc:sldLayoutChg>
      </pc:sldMasterChg>
    </pc:docChg>
  </pc:docChgLst>
  <pc:docChgLst>
    <pc:chgData name="Ahmedov Sanjar" userId="9bb08d7af5dc6ed2" providerId="Windows Live" clId="Web-{6FE3CA9F-388F-418D-91D3-7EF26034F1D5}"/>
    <pc:docChg chg="addSld delSld modSld">
      <pc:chgData name="Ahmedov Sanjar" userId="9bb08d7af5dc6ed2" providerId="Windows Live" clId="Web-{6FE3CA9F-388F-418D-91D3-7EF26034F1D5}" dt="2024-04-26T16:57:53.548" v="155" actId="1076"/>
      <pc:docMkLst>
        <pc:docMk/>
      </pc:docMkLst>
      <pc:sldChg chg="modSp">
        <pc:chgData name="Ahmedov Sanjar" userId="9bb08d7af5dc6ed2" providerId="Windows Live" clId="Web-{6FE3CA9F-388F-418D-91D3-7EF26034F1D5}" dt="2024-04-26T16:54:23.667" v="58" actId="20577"/>
        <pc:sldMkLst>
          <pc:docMk/>
          <pc:sldMk cId="1351651579" sldId="256"/>
        </pc:sldMkLst>
        <pc:spChg chg="mod">
          <ac:chgData name="Ahmedov Sanjar" userId="9bb08d7af5dc6ed2" providerId="Windows Live" clId="Web-{6FE3CA9F-388F-418D-91D3-7EF26034F1D5}" dt="2024-04-26T16:54:23.667" v="58" actId="20577"/>
          <ac:spMkLst>
            <pc:docMk/>
            <pc:sldMk cId="1351651579" sldId="256"/>
            <ac:spMk id="2" creationId="{00000000-0000-0000-0000-000000000000}"/>
          </ac:spMkLst>
        </pc:spChg>
      </pc:sldChg>
      <pc:sldChg chg="del">
        <pc:chgData name="Ahmedov Sanjar" userId="9bb08d7af5dc6ed2" providerId="Windows Live" clId="Web-{6FE3CA9F-388F-418D-91D3-7EF26034F1D5}" dt="2024-04-26T16:36:29.606" v="0"/>
        <pc:sldMkLst>
          <pc:docMk/>
          <pc:sldMk cId="3084301369" sldId="258"/>
        </pc:sldMkLst>
      </pc:sldChg>
      <pc:sldChg chg="addSp delSp modSp new">
        <pc:chgData name="Ahmedov Sanjar" userId="9bb08d7af5dc6ed2" providerId="Windows Live" clId="Web-{6FE3CA9F-388F-418D-91D3-7EF26034F1D5}" dt="2024-04-26T16:52:02.866" v="27" actId="1076"/>
        <pc:sldMkLst>
          <pc:docMk/>
          <pc:sldMk cId="3422098743" sldId="260"/>
        </pc:sldMkLst>
        <pc:spChg chg="mod">
          <ac:chgData name="Ahmedov Sanjar" userId="9bb08d7af5dc6ed2" providerId="Windows Live" clId="Web-{6FE3CA9F-388F-418D-91D3-7EF26034F1D5}" dt="2024-04-26T16:51:52.319" v="22" actId="1076"/>
          <ac:spMkLst>
            <pc:docMk/>
            <pc:sldMk cId="3422098743" sldId="260"/>
            <ac:spMk id="2" creationId="{0FA3021C-0C3B-E668-E6E1-1421251E6EBD}"/>
          </ac:spMkLst>
        </pc:spChg>
        <pc:spChg chg="del">
          <ac:chgData name="Ahmedov Sanjar" userId="9bb08d7af5dc6ed2" providerId="Windows Live" clId="Web-{6FE3CA9F-388F-418D-91D3-7EF26034F1D5}" dt="2024-04-26T16:37:32.702" v="17"/>
          <ac:spMkLst>
            <pc:docMk/>
            <pc:sldMk cId="3422098743" sldId="260"/>
            <ac:spMk id="3" creationId="{E89F0DF3-C481-ACB0-5F3C-90284286CB81}"/>
          </ac:spMkLst>
        </pc:spChg>
        <pc:spChg chg="add del mod">
          <ac:chgData name="Ahmedov Sanjar" userId="9bb08d7af5dc6ed2" providerId="Windows Live" clId="Web-{6FE3CA9F-388F-418D-91D3-7EF26034F1D5}" dt="2024-04-26T16:37:36.483" v="19"/>
          <ac:spMkLst>
            <pc:docMk/>
            <pc:sldMk cId="3422098743" sldId="260"/>
            <ac:spMk id="12" creationId="{2DBD36EF-B0F8-C9B2-ABD7-2C783DBBFCB1}"/>
          </ac:spMkLst>
        </pc:spChg>
        <pc:graphicFrameChg chg="add del mod ord modGraphic">
          <ac:chgData name="Ahmedov Sanjar" userId="9bb08d7af5dc6ed2" providerId="Windows Live" clId="Web-{6FE3CA9F-388F-418D-91D3-7EF26034F1D5}" dt="2024-04-26T16:37:34.296" v="18"/>
          <ac:graphicFrameMkLst>
            <pc:docMk/>
            <pc:sldMk cId="3422098743" sldId="260"/>
            <ac:graphicFrameMk id="4" creationId="{6C511055-CA60-0175-57B7-A9814A54954C}"/>
          </ac:graphicFrameMkLst>
        </pc:graphicFrameChg>
        <pc:picChg chg="add mod ord">
          <ac:chgData name="Ahmedov Sanjar" userId="9bb08d7af5dc6ed2" providerId="Windows Live" clId="Web-{6FE3CA9F-388F-418D-91D3-7EF26034F1D5}" dt="2024-04-26T16:52:02.866" v="27" actId="1076"/>
          <ac:picMkLst>
            <pc:docMk/>
            <pc:sldMk cId="3422098743" sldId="260"/>
            <ac:picMk id="13" creationId="{B7DFC54B-8E0C-6110-4EAC-DF0D31827D4A}"/>
          </ac:picMkLst>
        </pc:picChg>
      </pc:sldChg>
      <pc:sldChg chg="addSp delSp modSp new">
        <pc:chgData name="Ahmedov Sanjar" userId="9bb08d7af5dc6ed2" providerId="Windows Live" clId="Web-{6FE3CA9F-388F-418D-91D3-7EF26034F1D5}" dt="2024-04-26T16:54:30.964" v="60" actId="1076"/>
        <pc:sldMkLst>
          <pc:docMk/>
          <pc:sldMk cId="333454362" sldId="261"/>
        </pc:sldMkLst>
        <pc:spChg chg="mod">
          <ac:chgData name="Ahmedov Sanjar" userId="9bb08d7af5dc6ed2" providerId="Windows Live" clId="Web-{6FE3CA9F-388F-418D-91D3-7EF26034F1D5}" dt="2024-04-26T16:54:30.964" v="60" actId="1076"/>
          <ac:spMkLst>
            <pc:docMk/>
            <pc:sldMk cId="333454362" sldId="261"/>
            <ac:spMk id="2" creationId="{CC302DBD-85C8-D76E-272A-2FD4511BC4AE}"/>
          </ac:spMkLst>
        </pc:spChg>
        <pc:spChg chg="del">
          <ac:chgData name="Ahmedov Sanjar" userId="9bb08d7af5dc6ed2" providerId="Windows Live" clId="Web-{6FE3CA9F-388F-418D-91D3-7EF26034F1D5}" dt="2024-04-26T16:52:50.743" v="28"/>
          <ac:spMkLst>
            <pc:docMk/>
            <pc:sldMk cId="333454362" sldId="261"/>
            <ac:spMk id="3" creationId="{B8D25A19-8557-95DA-D0CD-DC4AEB90B50E}"/>
          </ac:spMkLst>
        </pc:spChg>
        <pc:picChg chg="add mod ord">
          <ac:chgData name="Ahmedov Sanjar" userId="9bb08d7af5dc6ed2" providerId="Windows Live" clId="Web-{6FE3CA9F-388F-418D-91D3-7EF26034F1D5}" dt="2024-04-26T16:53:42.275" v="37" actId="14100"/>
          <ac:picMkLst>
            <pc:docMk/>
            <pc:sldMk cId="333454362" sldId="261"/>
            <ac:picMk id="4" creationId="{8C768B32-395B-7C4E-8A26-215B8DA12E0A}"/>
          </ac:picMkLst>
        </pc:picChg>
        <pc:picChg chg="add mod">
          <ac:chgData name="Ahmedov Sanjar" userId="9bb08d7af5dc6ed2" providerId="Windows Live" clId="Web-{6FE3CA9F-388F-418D-91D3-7EF26034F1D5}" dt="2024-04-26T16:53:30.775" v="34" actId="1076"/>
          <ac:picMkLst>
            <pc:docMk/>
            <pc:sldMk cId="333454362" sldId="261"/>
            <ac:picMk id="5" creationId="{39168CCF-A5A6-752D-A533-B6088A1E3FF4}"/>
          </ac:picMkLst>
        </pc:picChg>
      </pc:sldChg>
      <pc:sldChg chg="addSp delSp modSp new">
        <pc:chgData name="Ahmedov Sanjar" userId="9bb08d7af5dc6ed2" providerId="Windows Live" clId="Web-{6FE3CA9F-388F-418D-91D3-7EF26034F1D5}" dt="2024-04-26T16:56:47.374" v="104" actId="20577"/>
        <pc:sldMkLst>
          <pc:docMk/>
          <pc:sldMk cId="1151884175" sldId="262"/>
        </pc:sldMkLst>
        <pc:spChg chg="mod">
          <ac:chgData name="Ahmedov Sanjar" userId="9bb08d7af5dc6ed2" providerId="Windows Live" clId="Web-{6FE3CA9F-388F-418D-91D3-7EF26034F1D5}" dt="2024-04-26T16:56:47.374" v="104" actId="20577"/>
          <ac:spMkLst>
            <pc:docMk/>
            <pc:sldMk cId="1151884175" sldId="262"/>
            <ac:spMk id="2" creationId="{370B2B5C-CCB0-0E78-5651-6CC28160956E}"/>
          </ac:spMkLst>
        </pc:spChg>
        <pc:spChg chg="del">
          <ac:chgData name="Ahmedov Sanjar" userId="9bb08d7af5dc6ed2" providerId="Windows Live" clId="Web-{6FE3CA9F-388F-418D-91D3-7EF26034F1D5}" dt="2024-04-26T16:55:26.059" v="61"/>
          <ac:spMkLst>
            <pc:docMk/>
            <pc:sldMk cId="1151884175" sldId="262"/>
            <ac:spMk id="3" creationId="{0B426843-E63A-28B6-6E49-6B0863BC492E}"/>
          </ac:spMkLst>
        </pc:spChg>
        <pc:picChg chg="add mod ord">
          <ac:chgData name="Ahmedov Sanjar" userId="9bb08d7af5dc6ed2" providerId="Windows Live" clId="Web-{6FE3CA9F-388F-418D-91D3-7EF26034F1D5}" dt="2024-04-26T16:56:24.749" v="70" actId="14100"/>
          <ac:picMkLst>
            <pc:docMk/>
            <pc:sldMk cId="1151884175" sldId="262"/>
            <ac:picMk id="4" creationId="{EC1984BA-DEF3-C520-D7B7-F2DE3729CC26}"/>
          </ac:picMkLst>
        </pc:picChg>
        <pc:picChg chg="add mod">
          <ac:chgData name="Ahmedov Sanjar" userId="9bb08d7af5dc6ed2" providerId="Windows Live" clId="Web-{6FE3CA9F-388F-418D-91D3-7EF26034F1D5}" dt="2024-04-26T16:56:17.233" v="67" actId="1076"/>
          <ac:picMkLst>
            <pc:docMk/>
            <pc:sldMk cId="1151884175" sldId="262"/>
            <ac:picMk id="5" creationId="{4960EB1E-8742-C307-CC6B-DD08D8E04EAD}"/>
          </ac:picMkLst>
        </pc:picChg>
      </pc:sldChg>
      <pc:sldChg chg="addSp delSp modSp new">
        <pc:chgData name="Ahmedov Sanjar" userId="9bb08d7af5dc6ed2" providerId="Windows Live" clId="Web-{6FE3CA9F-388F-418D-91D3-7EF26034F1D5}" dt="2024-04-26T16:57:53.548" v="155" actId="1076"/>
        <pc:sldMkLst>
          <pc:docMk/>
          <pc:sldMk cId="1784463452" sldId="263"/>
        </pc:sldMkLst>
        <pc:spChg chg="mod">
          <ac:chgData name="Ahmedov Sanjar" userId="9bb08d7af5dc6ed2" providerId="Windows Live" clId="Web-{6FE3CA9F-388F-418D-91D3-7EF26034F1D5}" dt="2024-04-26T16:57:47.767" v="153" actId="20577"/>
          <ac:spMkLst>
            <pc:docMk/>
            <pc:sldMk cId="1784463452" sldId="263"/>
            <ac:spMk id="2" creationId="{10EA8F22-E7AF-85FA-08B5-9FAC269F608B}"/>
          </ac:spMkLst>
        </pc:spChg>
        <pc:spChg chg="del">
          <ac:chgData name="Ahmedov Sanjar" userId="9bb08d7af5dc6ed2" providerId="Windows Live" clId="Web-{6FE3CA9F-388F-418D-91D3-7EF26034F1D5}" dt="2024-04-26T16:57:19.609" v="105"/>
          <ac:spMkLst>
            <pc:docMk/>
            <pc:sldMk cId="1784463452" sldId="263"/>
            <ac:spMk id="3" creationId="{13010554-210E-0899-593B-3A7E5BB7D635}"/>
          </ac:spMkLst>
        </pc:spChg>
        <pc:picChg chg="add mod ord">
          <ac:chgData name="Ahmedov Sanjar" userId="9bb08d7af5dc6ed2" providerId="Windows Live" clId="Web-{6FE3CA9F-388F-418D-91D3-7EF26034F1D5}" dt="2024-04-26T16:57:53.548" v="155" actId="1076"/>
          <ac:picMkLst>
            <pc:docMk/>
            <pc:sldMk cId="1784463452" sldId="263"/>
            <ac:picMk id="4" creationId="{0B71EB34-F817-D925-629D-ED36091AAD8E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1122362"/>
            <a:ext cx="88760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0" y="5230134"/>
            <a:ext cx="48768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58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811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54169"/>
            <a:ext cx="2674301" cy="5322793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5800" y="854169"/>
            <a:ext cx="78867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58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0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25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1563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1563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2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095930"/>
            <a:ext cx="4507931" cy="758650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2938410"/>
            <a:ext cx="4507930" cy="33861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095930"/>
            <a:ext cx="4507932" cy="758650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2938410"/>
            <a:ext cx="4507932" cy="33861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2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548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4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994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34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4006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2630" y="6356349"/>
            <a:ext cx="30638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4/26/2024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099372" y="4308656"/>
            <a:ext cx="34712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6670" y="6356349"/>
            <a:ext cx="5761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5822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88" r:id="rId6"/>
    <p:sldLayoutId id="2147483693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rusvectores.org/ru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1B27662-BD40-44DC-99F5-516479EF1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3D3F3CB-F0EE-4573-876B-6F76CC770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467534"/>
            <a:ext cx="12192000" cy="2390466"/>
          </a:xfrm>
          <a:custGeom>
            <a:avLst/>
            <a:gdLst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975769 w 12192000"/>
              <a:gd name="connsiteY24" fmla="*/ 1596068 h 2390466"/>
              <a:gd name="connsiteX25" fmla="*/ 975769 w 12192000"/>
              <a:gd name="connsiteY25" fmla="*/ 358875 h 2390466"/>
              <a:gd name="connsiteX26" fmla="*/ 6340771 w 12192000"/>
              <a:gd name="connsiteY26" fmla="*/ 358875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406041 w 12192000"/>
              <a:gd name="connsiteY29" fmla="*/ 496082 h 2390466"/>
              <a:gd name="connsiteX30" fmla="*/ 6548466 w 12192000"/>
              <a:gd name="connsiteY30" fmla="*/ 466618 h 2390466"/>
              <a:gd name="connsiteX31" fmla="*/ 6673201 w 12192000"/>
              <a:gd name="connsiteY31" fmla="*/ 450192 h 2390466"/>
              <a:gd name="connsiteX32" fmla="*/ 6686986 w 12192000"/>
              <a:gd name="connsiteY32" fmla="*/ 449182 h 2390466"/>
              <a:gd name="connsiteX33" fmla="*/ 6738693 w 12192000"/>
              <a:gd name="connsiteY33" fmla="*/ 453246 h 2390466"/>
              <a:gd name="connsiteX34" fmla="*/ 6970467 w 12192000"/>
              <a:gd name="connsiteY34" fmla="*/ 419633 h 2390466"/>
              <a:gd name="connsiteX35" fmla="*/ 7042198 w 12192000"/>
              <a:gd name="connsiteY35" fmla="*/ 421879 h 2390466"/>
              <a:gd name="connsiteX36" fmla="*/ 7077073 w 12192000"/>
              <a:gd name="connsiteY36" fmla="*/ 418698 h 2390466"/>
              <a:gd name="connsiteX37" fmla="*/ 7083030 w 12192000"/>
              <a:gd name="connsiteY37" fmla="*/ 418582 h 2390466"/>
              <a:gd name="connsiteX38" fmla="*/ 7124039 w 12192000"/>
              <a:gd name="connsiteY38" fmla="*/ 420736 h 2390466"/>
              <a:gd name="connsiteX39" fmla="*/ 7184925 w 12192000"/>
              <a:gd name="connsiteY39" fmla="*/ 428516 h 2390466"/>
              <a:gd name="connsiteX40" fmla="*/ 7247913 w 12192000"/>
              <a:gd name="connsiteY40" fmla="*/ 444836 h 2390466"/>
              <a:gd name="connsiteX41" fmla="*/ 7284338 w 12192000"/>
              <a:gd name="connsiteY41" fmla="*/ 451699 h 2390466"/>
              <a:gd name="connsiteX42" fmla="*/ 7309614 w 12192000"/>
              <a:gd name="connsiteY42" fmla="*/ 459228 h 2390466"/>
              <a:gd name="connsiteX43" fmla="*/ 7380560 w 12192000"/>
              <a:gd name="connsiteY43" fmla="*/ 464765 h 2390466"/>
              <a:gd name="connsiteX44" fmla="*/ 7500925 w 12192000"/>
              <a:gd name="connsiteY44" fmla="*/ 468250 h 2390466"/>
              <a:gd name="connsiteX45" fmla="*/ 7551687 w 12192000"/>
              <a:gd name="connsiteY45" fmla="*/ 486478 h 2390466"/>
              <a:gd name="connsiteX46" fmla="*/ 7655497 w 12192000"/>
              <a:gd name="connsiteY46" fmla="*/ 485382 h 2390466"/>
              <a:gd name="connsiteX47" fmla="*/ 7678276 w 12192000"/>
              <a:gd name="connsiteY47" fmla="*/ 478273 h 2390466"/>
              <a:gd name="connsiteX48" fmla="*/ 7732190 w 12192000"/>
              <a:gd name="connsiteY48" fmla="*/ 471988 h 2390466"/>
              <a:gd name="connsiteX49" fmla="*/ 7812936 w 12192000"/>
              <a:gd name="connsiteY49" fmla="*/ 451403 h 2390466"/>
              <a:gd name="connsiteX50" fmla="*/ 7901019 w 12192000"/>
              <a:gd name="connsiteY50" fmla="*/ 427394 h 2390466"/>
              <a:gd name="connsiteX51" fmla="*/ 7953628 w 12192000"/>
              <a:gd name="connsiteY51" fmla="*/ 414800 h 2390466"/>
              <a:gd name="connsiteX52" fmla="*/ 7959483 w 12192000"/>
              <a:gd name="connsiteY52" fmla="*/ 413640 h 2390466"/>
              <a:gd name="connsiteX53" fmla="*/ 8000268 w 12192000"/>
              <a:gd name="connsiteY53" fmla="*/ 408559 h 2390466"/>
              <a:gd name="connsiteX54" fmla="*/ 8126468 w 12192000"/>
              <a:gd name="connsiteY54" fmla="*/ 410535 h 2390466"/>
              <a:gd name="connsiteX55" fmla="*/ 8163540 w 12192000"/>
              <a:gd name="connsiteY55" fmla="*/ 410897 h 2390466"/>
              <a:gd name="connsiteX56" fmla="*/ 8189733 w 12192000"/>
              <a:gd name="connsiteY56" fmla="*/ 413869 h 2390466"/>
              <a:gd name="connsiteX57" fmla="*/ 8260604 w 12192000"/>
              <a:gd name="connsiteY57" fmla="*/ 406866 h 2390466"/>
              <a:gd name="connsiteX58" fmla="*/ 8379838 w 12192000"/>
              <a:gd name="connsiteY58" fmla="*/ 389167 h 2390466"/>
              <a:gd name="connsiteX59" fmla="*/ 8433895 w 12192000"/>
              <a:gd name="connsiteY59" fmla="*/ 393057 h 2390466"/>
              <a:gd name="connsiteX60" fmla="*/ 8624741 w 12192000"/>
              <a:gd name="connsiteY60" fmla="*/ 369980 h 2390466"/>
              <a:gd name="connsiteX61" fmla="*/ 8786230 w 12192000"/>
              <a:gd name="connsiteY61" fmla="*/ 358126 h 2390466"/>
              <a:gd name="connsiteX62" fmla="*/ 8911903 w 12192000"/>
              <a:gd name="connsiteY62" fmla="*/ 342099 h 2390466"/>
              <a:gd name="connsiteX63" fmla="*/ 9182090 w 12192000"/>
              <a:gd name="connsiteY63" fmla="*/ 301277 h 2390466"/>
              <a:gd name="connsiteX64" fmla="*/ 9196066 w 12192000"/>
              <a:gd name="connsiteY64" fmla="*/ 291440 h 2390466"/>
              <a:gd name="connsiteX65" fmla="*/ 9249142 w 12192000"/>
              <a:gd name="connsiteY65" fmla="*/ 276200 h 2390466"/>
              <a:gd name="connsiteX66" fmla="*/ 9316564 w 12192000"/>
              <a:gd name="connsiteY66" fmla="*/ 259543 h 2390466"/>
              <a:gd name="connsiteX67" fmla="*/ 9317108 w 12192000"/>
              <a:gd name="connsiteY67" fmla="*/ 260495 h 2390466"/>
              <a:gd name="connsiteX68" fmla="*/ 9348338 w 12192000"/>
              <a:gd name="connsiteY68" fmla="*/ 264323 h 2390466"/>
              <a:gd name="connsiteX69" fmla="*/ 9473084 w 12192000"/>
              <a:gd name="connsiteY69" fmla="*/ 266063 h 2390466"/>
              <a:gd name="connsiteX70" fmla="*/ 9478478 w 12192000"/>
              <a:gd name="connsiteY70" fmla="*/ 266804 h 2390466"/>
              <a:gd name="connsiteX71" fmla="*/ 9715853 w 12192000"/>
              <a:gd name="connsiteY71" fmla="*/ 258126 h 2390466"/>
              <a:gd name="connsiteX72" fmla="*/ 9818432 w 12192000"/>
              <a:gd name="connsiteY72" fmla="*/ 252883 h 2390466"/>
              <a:gd name="connsiteX73" fmla="*/ 9904781 w 12192000"/>
              <a:gd name="connsiteY73" fmla="*/ 257651 h 2390466"/>
              <a:gd name="connsiteX74" fmla="*/ 10027169 w 12192000"/>
              <a:gd name="connsiteY74" fmla="*/ 245494 h 2390466"/>
              <a:gd name="connsiteX75" fmla="*/ 10133939 w 12192000"/>
              <a:gd name="connsiteY75" fmla="*/ 205160 h 2390466"/>
              <a:gd name="connsiteX76" fmla="*/ 10149756 w 12192000"/>
              <a:gd name="connsiteY76" fmla="*/ 197031 h 2390466"/>
              <a:gd name="connsiteX77" fmla="*/ 10314272 w 12192000"/>
              <a:gd name="connsiteY77" fmla="*/ 148538 h 2390466"/>
              <a:gd name="connsiteX78" fmla="*/ 10432944 w 12192000"/>
              <a:gd name="connsiteY78" fmla="*/ 122284 h 2390466"/>
              <a:gd name="connsiteX79" fmla="*/ 10554052 w 12192000"/>
              <a:gd name="connsiteY79" fmla="*/ 72143 h 2390466"/>
              <a:gd name="connsiteX80" fmla="*/ 10757451 w 12192000"/>
              <a:gd name="connsiteY80" fmla="*/ 6065 h 2390466"/>
              <a:gd name="connsiteX81" fmla="*/ 10801045 w 12192000"/>
              <a:gd name="connsiteY81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975769 w 12192000"/>
              <a:gd name="connsiteY24" fmla="*/ 1596068 h 2390466"/>
              <a:gd name="connsiteX25" fmla="*/ 1834937 w 12192000"/>
              <a:gd name="connsiteY25" fmla="*/ 1549436 h 2390466"/>
              <a:gd name="connsiteX26" fmla="*/ 6340771 w 12192000"/>
              <a:gd name="connsiteY26" fmla="*/ 358875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406041 w 12192000"/>
              <a:gd name="connsiteY29" fmla="*/ 496082 h 2390466"/>
              <a:gd name="connsiteX30" fmla="*/ 6548466 w 12192000"/>
              <a:gd name="connsiteY30" fmla="*/ 466618 h 2390466"/>
              <a:gd name="connsiteX31" fmla="*/ 6673201 w 12192000"/>
              <a:gd name="connsiteY31" fmla="*/ 450192 h 2390466"/>
              <a:gd name="connsiteX32" fmla="*/ 6686986 w 12192000"/>
              <a:gd name="connsiteY32" fmla="*/ 449182 h 2390466"/>
              <a:gd name="connsiteX33" fmla="*/ 6738693 w 12192000"/>
              <a:gd name="connsiteY33" fmla="*/ 453246 h 2390466"/>
              <a:gd name="connsiteX34" fmla="*/ 6970467 w 12192000"/>
              <a:gd name="connsiteY34" fmla="*/ 419633 h 2390466"/>
              <a:gd name="connsiteX35" fmla="*/ 7042198 w 12192000"/>
              <a:gd name="connsiteY35" fmla="*/ 421879 h 2390466"/>
              <a:gd name="connsiteX36" fmla="*/ 7077073 w 12192000"/>
              <a:gd name="connsiteY36" fmla="*/ 418698 h 2390466"/>
              <a:gd name="connsiteX37" fmla="*/ 7083030 w 12192000"/>
              <a:gd name="connsiteY37" fmla="*/ 418582 h 2390466"/>
              <a:gd name="connsiteX38" fmla="*/ 7124039 w 12192000"/>
              <a:gd name="connsiteY38" fmla="*/ 420736 h 2390466"/>
              <a:gd name="connsiteX39" fmla="*/ 7184925 w 12192000"/>
              <a:gd name="connsiteY39" fmla="*/ 428516 h 2390466"/>
              <a:gd name="connsiteX40" fmla="*/ 7247913 w 12192000"/>
              <a:gd name="connsiteY40" fmla="*/ 444836 h 2390466"/>
              <a:gd name="connsiteX41" fmla="*/ 7284338 w 12192000"/>
              <a:gd name="connsiteY41" fmla="*/ 451699 h 2390466"/>
              <a:gd name="connsiteX42" fmla="*/ 7309614 w 12192000"/>
              <a:gd name="connsiteY42" fmla="*/ 459228 h 2390466"/>
              <a:gd name="connsiteX43" fmla="*/ 7380560 w 12192000"/>
              <a:gd name="connsiteY43" fmla="*/ 464765 h 2390466"/>
              <a:gd name="connsiteX44" fmla="*/ 7500925 w 12192000"/>
              <a:gd name="connsiteY44" fmla="*/ 468250 h 2390466"/>
              <a:gd name="connsiteX45" fmla="*/ 7551687 w 12192000"/>
              <a:gd name="connsiteY45" fmla="*/ 486478 h 2390466"/>
              <a:gd name="connsiteX46" fmla="*/ 7655497 w 12192000"/>
              <a:gd name="connsiteY46" fmla="*/ 485382 h 2390466"/>
              <a:gd name="connsiteX47" fmla="*/ 7678276 w 12192000"/>
              <a:gd name="connsiteY47" fmla="*/ 478273 h 2390466"/>
              <a:gd name="connsiteX48" fmla="*/ 7732190 w 12192000"/>
              <a:gd name="connsiteY48" fmla="*/ 471988 h 2390466"/>
              <a:gd name="connsiteX49" fmla="*/ 7812936 w 12192000"/>
              <a:gd name="connsiteY49" fmla="*/ 451403 h 2390466"/>
              <a:gd name="connsiteX50" fmla="*/ 7901019 w 12192000"/>
              <a:gd name="connsiteY50" fmla="*/ 427394 h 2390466"/>
              <a:gd name="connsiteX51" fmla="*/ 7953628 w 12192000"/>
              <a:gd name="connsiteY51" fmla="*/ 414800 h 2390466"/>
              <a:gd name="connsiteX52" fmla="*/ 7959483 w 12192000"/>
              <a:gd name="connsiteY52" fmla="*/ 413640 h 2390466"/>
              <a:gd name="connsiteX53" fmla="*/ 8000268 w 12192000"/>
              <a:gd name="connsiteY53" fmla="*/ 408559 h 2390466"/>
              <a:gd name="connsiteX54" fmla="*/ 8126468 w 12192000"/>
              <a:gd name="connsiteY54" fmla="*/ 410535 h 2390466"/>
              <a:gd name="connsiteX55" fmla="*/ 8163540 w 12192000"/>
              <a:gd name="connsiteY55" fmla="*/ 410897 h 2390466"/>
              <a:gd name="connsiteX56" fmla="*/ 8189733 w 12192000"/>
              <a:gd name="connsiteY56" fmla="*/ 413869 h 2390466"/>
              <a:gd name="connsiteX57" fmla="*/ 8260604 w 12192000"/>
              <a:gd name="connsiteY57" fmla="*/ 406866 h 2390466"/>
              <a:gd name="connsiteX58" fmla="*/ 8379838 w 12192000"/>
              <a:gd name="connsiteY58" fmla="*/ 389167 h 2390466"/>
              <a:gd name="connsiteX59" fmla="*/ 8433895 w 12192000"/>
              <a:gd name="connsiteY59" fmla="*/ 393057 h 2390466"/>
              <a:gd name="connsiteX60" fmla="*/ 8624741 w 12192000"/>
              <a:gd name="connsiteY60" fmla="*/ 369980 h 2390466"/>
              <a:gd name="connsiteX61" fmla="*/ 8786230 w 12192000"/>
              <a:gd name="connsiteY61" fmla="*/ 358126 h 2390466"/>
              <a:gd name="connsiteX62" fmla="*/ 8911903 w 12192000"/>
              <a:gd name="connsiteY62" fmla="*/ 342099 h 2390466"/>
              <a:gd name="connsiteX63" fmla="*/ 9182090 w 12192000"/>
              <a:gd name="connsiteY63" fmla="*/ 301277 h 2390466"/>
              <a:gd name="connsiteX64" fmla="*/ 9196066 w 12192000"/>
              <a:gd name="connsiteY64" fmla="*/ 291440 h 2390466"/>
              <a:gd name="connsiteX65" fmla="*/ 9249142 w 12192000"/>
              <a:gd name="connsiteY65" fmla="*/ 276200 h 2390466"/>
              <a:gd name="connsiteX66" fmla="*/ 9316564 w 12192000"/>
              <a:gd name="connsiteY66" fmla="*/ 259543 h 2390466"/>
              <a:gd name="connsiteX67" fmla="*/ 9317108 w 12192000"/>
              <a:gd name="connsiteY67" fmla="*/ 260495 h 2390466"/>
              <a:gd name="connsiteX68" fmla="*/ 9348338 w 12192000"/>
              <a:gd name="connsiteY68" fmla="*/ 264323 h 2390466"/>
              <a:gd name="connsiteX69" fmla="*/ 9473084 w 12192000"/>
              <a:gd name="connsiteY69" fmla="*/ 266063 h 2390466"/>
              <a:gd name="connsiteX70" fmla="*/ 9478478 w 12192000"/>
              <a:gd name="connsiteY70" fmla="*/ 266804 h 2390466"/>
              <a:gd name="connsiteX71" fmla="*/ 9715853 w 12192000"/>
              <a:gd name="connsiteY71" fmla="*/ 258126 h 2390466"/>
              <a:gd name="connsiteX72" fmla="*/ 9818432 w 12192000"/>
              <a:gd name="connsiteY72" fmla="*/ 252883 h 2390466"/>
              <a:gd name="connsiteX73" fmla="*/ 9904781 w 12192000"/>
              <a:gd name="connsiteY73" fmla="*/ 257651 h 2390466"/>
              <a:gd name="connsiteX74" fmla="*/ 10027169 w 12192000"/>
              <a:gd name="connsiteY74" fmla="*/ 245494 h 2390466"/>
              <a:gd name="connsiteX75" fmla="*/ 10133939 w 12192000"/>
              <a:gd name="connsiteY75" fmla="*/ 205160 h 2390466"/>
              <a:gd name="connsiteX76" fmla="*/ 10149756 w 12192000"/>
              <a:gd name="connsiteY76" fmla="*/ 197031 h 2390466"/>
              <a:gd name="connsiteX77" fmla="*/ 10314272 w 12192000"/>
              <a:gd name="connsiteY77" fmla="*/ 148538 h 2390466"/>
              <a:gd name="connsiteX78" fmla="*/ 10432944 w 12192000"/>
              <a:gd name="connsiteY78" fmla="*/ 122284 h 2390466"/>
              <a:gd name="connsiteX79" fmla="*/ 10554052 w 12192000"/>
              <a:gd name="connsiteY79" fmla="*/ 72143 h 2390466"/>
              <a:gd name="connsiteX80" fmla="*/ 10757451 w 12192000"/>
              <a:gd name="connsiteY80" fmla="*/ 6065 h 2390466"/>
              <a:gd name="connsiteX81" fmla="*/ 10801045 w 12192000"/>
              <a:gd name="connsiteY81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975769 w 12192000"/>
              <a:gd name="connsiteY24" fmla="*/ 1596068 h 2390466"/>
              <a:gd name="connsiteX25" fmla="*/ 1834937 w 12192000"/>
              <a:gd name="connsiteY25" fmla="*/ 1549436 h 2390466"/>
              <a:gd name="connsiteX26" fmla="*/ 4867911 w 12192000"/>
              <a:gd name="connsiteY26" fmla="*/ 911197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406041 w 12192000"/>
              <a:gd name="connsiteY29" fmla="*/ 496082 h 2390466"/>
              <a:gd name="connsiteX30" fmla="*/ 6548466 w 12192000"/>
              <a:gd name="connsiteY30" fmla="*/ 466618 h 2390466"/>
              <a:gd name="connsiteX31" fmla="*/ 6673201 w 12192000"/>
              <a:gd name="connsiteY31" fmla="*/ 450192 h 2390466"/>
              <a:gd name="connsiteX32" fmla="*/ 6686986 w 12192000"/>
              <a:gd name="connsiteY32" fmla="*/ 449182 h 2390466"/>
              <a:gd name="connsiteX33" fmla="*/ 6738693 w 12192000"/>
              <a:gd name="connsiteY33" fmla="*/ 453246 h 2390466"/>
              <a:gd name="connsiteX34" fmla="*/ 6970467 w 12192000"/>
              <a:gd name="connsiteY34" fmla="*/ 419633 h 2390466"/>
              <a:gd name="connsiteX35" fmla="*/ 7042198 w 12192000"/>
              <a:gd name="connsiteY35" fmla="*/ 421879 h 2390466"/>
              <a:gd name="connsiteX36" fmla="*/ 7077073 w 12192000"/>
              <a:gd name="connsiteY36" fmla="*/ 418698 h 2390466"/>
              <a:gd name="connsiteX37" fmla="*/ 7083030 w 12192000"/>
              <a:gd name="connsiteY37" fmla="*/ 418582 h 2390466"/>
              <a:gd name="connsiteX38" fmla="*/ 7124039 w 12192000"/>
              <a:gd name="connsiteY38" fmla="*/ 420736 h 2390466"/>
              <a:gd name="connsiteX39" fmla="*/ 7184925 w 12192000"/>
              <a:gd name="connsiteY39" fmla="*/ 428516 h 2390466"/>
              <a:gd name="connsiteX40" fmla="*/ 7247913 w 12192000"/>
              <a:gd name="connsiteY40" fmla="*/ 444836 h 2390466"/>
              <a:gd name="connsiteX41" fmla="*/ 7284338 w 12192000"/>
              <a:gd name="connsiteY41" fmla="*/ 451699 h 2390466"/>
              <a:gd name="connsiteX42" fmla="*/ 7309614 w 12192000"/>
              <a:gd name="connsiteY42" fmla="*/ 459228 h 2390466"/>
              <a:gd name="connsiteX43" fmla="*/ 7380560 w 12192000"/>
              <a:gd name="connsiteY43" fmla="*/ 464765 h 2390466"/>
              <a:gd name="connsiteX44" fmla="*/ 7500925 w 12192000"/>
              <a:gd name="connsiteY44" fmla="*/ 468250 h 2390466"/>
              <a:gd name="connsiteX45" fmla="*/ 7551687 w 12192000"/>
              <a:gd name="connsiteY45" fmla="*/ 486478 h 2390466"/>
              <a:gd name="connsiteX46" fmla="*/ 7655497 w 12192000"/>
              <a:gd name="connsiteY46" fmla="*/ 485382 h 2390466"/>
              <a:gd name="connsiteX47" fmla="*/ 7678276 w 12192000"/>
              <a:gd name="connsiteY47" fmla="*/ 478273 h 2390466"/>
              <a:gd name="connsiteX48" fmla="*/ 7732190 w 12192000"/>
              <a:gd name="connsiteY48" fmla="*/ 471988 h 2390466"/>
              <a:gd name="connsiteX49" fmla="*/ 7812936 w 12192000"/>
              <a:gd name="connsiteY49" fmla="*/ 451403 h 2390466"/>
              <a:gd name="connsiteX50" fmla="*/ 7901019 w 12192000"/>
              <a:gd name="connsiteY50" fmla="*/ 427394 h 2390466"/>
              <a:gd name="connsiteX51" fmla="*/ 7953628 w 12192000"/>
              <a:gd name="connsiteY51" fmla="*/ 414800 h 2390466"/>
              <a:gd name="connsiteX52" fmla="*/ 7959483 w 12192000"/>
              <a:gd name="connsiteY52" fmla="*/ 413640 h 2390466"/>
              <a:gd name="connsiteX53" fmla="*/ 8000268 w 12192000"/>
              <a:gd name="connsiteY53" fmla="*/ 408559 h 2390466"/>
              <a:gd name="connsiteX54" fmla="*/ 8126468 w 12192000"/>
              <a:gd name="connsiteY54" fmla="*/ 410535 h 2390466"/>
              <a:gd name="connsiteX55" fmla="*/ 8163540 w 12192000"/>
              <a:gd name="connsiteY55" fmla="*/ 410897 h 2390466"/>
              <a:gd name="connsiteX56" fmla="*/ 8189733 w 12192000"/>
              <a:gd name="connsiteY56" fmla="*/ 413869 h 2390466"/>
              <a:gd name="connsiteX57" fmla="*/ 8260604 w 12192000"/>
              <a:gd name="connsiteY57" fmla="*/ 406866 h 2390466"/>
              <a:gd name="connsiteX58" fmla="*/ 8379838 w 12192000"/>
              <a:gd name="connsiteY58" fmla="*/ 389167 h 2390466"/>
              <a:gd name="connsiteX59" fmla="*/ 8433895 w 12192000"/>
              <a:gd name="connsiteY59" fmla="*/ 393057 h 2390466"/>
              <a:gd name="connsiteX60" fmla="*/ 8624741 w 12192000"/>
              <a:gd name="connsiteY60" fmla="*/ 369980 h 2390466"/>
              <a:gd name="connsiteX61" fmla="*/ 8786230 w 12192000"/>
              <a:gd name="connsiteY61" fmla="*/ 358126 h 2390466"/>
              <a:gd name="connsiteX62" fmla="*/ 8911903 w 12192000"/>
              <a:gd name="connsiteY62" fmla="*/ 342099 h 2390466"/>
              <a:gd name="connsiteX63" fmla="*/ 9182090 w 12192000"/>
              <a:gd name="connsiteY63" fmla="*/ 301277 h 2390466"/>
              <a:gd name="connsiteX64" fmla="*/ 9196066 w 12192000"/>
              <a:gd name="connsiteY64" fmla="*/ 291440 h 2390466"/>
              <a:gd name="connsiteX65" fmla="*/ 9249142 w 12192000"/>
              <a:gd name="connsiteY65" fmla="*/ 276200 h 2390466"/>
              <a:gd name="connsiteX66" fmla="*/ 9316564 w 12192000"/>
              <a:gd name="connsiteY66" fmla="*/ 259543 h 2390466"/>
              <a:gd name="connsiteX67" fmla="*/ 9317108 w 12192000"/>
              <a:gd name="connsiteY67" fmla="*/ 260495 h 2390466"/>
              <a:gd name="connsiteX68" fmla="*/ 9348338 w 12192000"/>
              <a:gd name="connsiteY68" fmla="*/ 264323 h 2390466"/>
              <a:gd name="connsiteX69" fmla="*/ 9473084 w 12192000"/>
              <a:gd name="connsiteY69" fmla="*/ 266063 h 2390466"/>
              <a:gd name="connsiteX70" fmla="*/ 9478478 w 12192000"/>
              <a:gd name="connsiteY70" fmla="*/ 266804 h 2390466"/>
              <a:gd name="connsiteX71" fmla="*/ 9715853 w 12192000"/>
              <a:gd name="connsiteY71" fmla="*/ 258126 h 2390466"/>
              <a:gd name="connsiteX72" fmla="*/ 9818432 w 12192000"/>
              <a:gd name="connsiteY72" fmla="*/ 252883 h 2390466"/>
              <a:gd name="connsiteX73" fmla="*/ 9904781 w 12192000"/>
              <a:gd name="connsiteY73" fmla="*/ 257651 h 2390466"/>
              <a:gd name="connsiteX74" fmla="*/ 10027169 w 12192000"/>
              <a:gd name="connsiteY74" fmla="*/ 245494 h 2390466"/>
              <a:gd name="connsiteX75" fmla="*/ 10133939 w 12192000"/>
              <a:gd name="connsiteY75" fmla="*/ 205160 h 2390466"/>
              <a:gd name="connsiteX76" fmla="*/ 10149756 w 12192000"/>
              <a:gd name="connsiteY76" fmla="*/ 197031 h 2390466"/>
              <a:gd name="connsiteX77" fmla="*/ 10314272 w 12192000"/>
              <a:gd name="connsiteY77" fmla="*/ 148538 h 2390466"/>
              <a:gd name="connsiteX78" fmla="*/ 10432944 w 12192000"/>
              <a:gd name="connsiteY78" fmla="*/ 122284 h 2390466"/>
              <a:gd name="connsiteX79" fmla="*/ 10554052 w 12192000"/>
              <a:gd name="connsiteY79" fmla="*/ 72143 h 2390466"/>
              <a:gd name="connsiteX80" fmla="*/ 10757451 w 12192000"/>
              <a:gd name="connsiteY80" fmla="*/ 6065 h 2390466"/>
              <a:gd name="connsiteX81" fmla="*/ 10801045 w 12192000"/>
              <a:gd name="connsiteY81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975769 w 12192000"/>
              <a:gd name="connsiteY24" fmla="*/ 1596068 h 2390466"/>
              <a:gd name="connsiteX25" fmla="*/ 1834937 w 12192000"/>
              <a:gd name="connsiteY25" fmla="*/ 1549436 h 2390466"/>
              <a:gd name="connsiteX26" fmla="*/ 4867911 w 12192000"/>
              <a:gd name="connsiteY26" fmla="*/ 911197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284338 w 12192000"/>
              <a:gd name="connsiteY40" fmla="*/ 451699 h 2390466"/>
              <a:gd name="connsiteX41" fmla="*/ 7309614 w 12192000"/>
              <a:gd name="connsiteY41" fmla="*/ 459228 h 2390466"/>
              <a:gd name="connsiteX42" fmla="*/ 7380560 w 12192000"/>
              <a:gd name="connsiteY42" fmla="*/ 464765 h 2390466"/>
              <a:gd name="connsiteX43" fmla="*/ 7500925 w 12192000"/>
              <a:gd name="connsiteY43" fmla="*/ 468250 h 2390466"/>
              <a:gd name="connsiteX44" fmla="*/ 7551687 w 12192000"/>
              <a:gd name="connsiteY44" fmla="*/ 486478 h 2390466"/>
              <a:gd name="connsiteX45" fmla="*/ 7655497 w 12192000"/>
              <a:gd name="connsiteY45" fmla="*/ 485382 h 2390466"/>
              <a:gd name="connsiteX46" fmla="*/ 7678276 w 12192000"/>
              <a:gd name="connsiteY46" fmla="*/ 478273 h 2390466"/>
              <a:gd name="connsiteX47" fmla="*/ 7732190 w 12192000"/>
              <a:gd name="connsiteY47" fmla="*/ 471988 h 2390466"/>
              <a:gd name="connsiteX48" fmla="*/ 7812936 w 12192000"/>
              <a:gd name="connsiteY48" fmla="*/ 451403 h 2390466"/>
              <a:gd name="connsiteX49" fmla="*/ 7901019 w 12192000"/>
              <a:gd name="connsiteY49" fmla="*/ 427394 h 2390466"/>
              <a:gd name="connsiteX50" fmla="*/ 7953628 w 12192000"/>
              <a:gd name="connsiteY50" fmla="*/ 414800 h 2390466"/>
              <a:gd name="connsiteX51" fmla="*/ 7959483 w 12192000"/>
              <a:gd name="connsiteY51" fmla="*/ 413640 h 2390466"/>
              <a:gd name="connsiteX52" fmla="*/ 8000268 w 12192000"/>
              <a:gd name="connsiteY52" fmla="*/ 408559 h 2390466"/>
              <a:gd name="connsiteX53" fmla="*/ 8126468 w 12192000"/>
              <a:gd name="connsiteY53" fmla="*/ 410535 h 2390466"/>
              <a:gd name="connsiteX54" fmla="*/ 8163540 w 12192000"/>
              <a:gd name="connsiteY54" fmla="*/ 410897 h 2390466"/>
              <a:gd name="connsiteX55" fmla="*/ 8189733 w 12192000"/>
              <a:gd name="connsiteY55" fmla="*/ 413869 h 2390466"/>
              <a:gd name="connsiteX56" fmla="*/ 8260604 w 12192000"/>
              <a:gd name="connsiteY56" fmla="*/ 406866 h 2390466"/>
              <a:gd name="connsiteX57" fmla="*/ 8379838 w 12192000"/>
              <a:gd name="connsiteY57" fmla="*/ 389167 h 2390466"/>
              <a:gd name="connsiteX58" fmla="*/ 8433895 w 12192000"/>
              <a:gd name="connsiteY58" fmla="*/ 393057 h 2390466"/>
              <a:gd name="connsiteX59" fmla="*/ 8624741 w 12192000"/>
              <a:gd name="connsiteY59" fmla="*/ 369980 h 2390466"/>
              <a:gd name="connsiteX60" fmla="*/ 8786230 w 12192000"/>
              <a:gd name="connsiteY60" fmla="*/ 358126 h 2390466"/>
              <a:gd name="connsiteX61" fmla="*/ 8911903 w 12192000"/>
              <a:gd name="connsiteY61" fmla="*/ 342099 h 2390466"/>
              <a:gd name="connsiteX62" fmla="*/ 9182090 w 12192000"/>
              <a:gd name="connsiteY62" fmla="*/ 301277 h 2390466"/>
              <a:gd name="connsiteX63" fmla="*/ 9196066 w 12192000"/>
              <a:gd name="connsiteY63" fmla="*/ 291440 h 2390466"/>
              <a:gd name="connsiteX64" fmla="*/ 9249142 w 12192000"/>
              <a:gd name="connsiteY64" fmla="*/ 276200 h 2390466"/>
              <a:gd name="connsiteX65" fmla="*/ 9316564 w 12192000"/>
              <a:gd name="connsiteY65" fmla="*/ 259543 h 2390466"/>
              <a:gd name="connsiteX66" fmla="*/ 9317108 w 12192000"/>
              <a:gd name="connsiteY66" fmla="*/ 260495 h 2390466"/>
              <a:gd name="connsiteX67" fmla="*/ 9348338 w 12192000"/>
              <a:gd name="connsiteY67" fmla="*/ 264323 h 2390466"/>
              <a:gd name="connsiteX68" fmla="*/ 9473084 w 12192000"/>
              <a:gd name="connsiteY68" fmla="*/ 266063 h 2390466"/>
              <a:gd name="connsiteX69" fmla="*/ 9478478 w 12192000"/>
              <a:gd name="connsiteY69" fmla="*/ 266804 h 2390466"/>
              <a:gd name="connsiteX70" fmla="*/ 9715853 w 12192000"/>
              <a:gd name="connsiteY70" fmla="*/ 258126 h 2390466"/>
              <a:gd name="connsiteX71" fmla="*/ 9818432 w 12192000"/>
              <a:gd name="connsiteY71" fmla="*/ 252883 h 2390466"/>
              <a:gd name="connsiteX72" fmla="*/ 9904781 w 12192000"/>
              <a:gd name="connsiteY72" fmla="*/ 257651 h 2390466"/>
              <a:gd name="connsiteX73" fmla="*/ 10027169 w 12192000"/>
              <a:gd name="connsiteY73" fmla="*/ 245494 h 2390466"/>
              <a:gd name="connsiteX74" fmla="*/ 10133939 w 12192000"/>
              <a:gd name="connsiteY74" fmla="*/ 205160 h 2390466"/>
              <a:gd name="connsiteX75" fmla="*/ 10149756 w 12192000"/>
              <a:gd name="connsiteY75" fmla="*/ 197031 h 2390466"/>
              <a:gd name="connsiteX76" fmla="*/ 10314272 w 12192000"/>
              <a:gd name="connsiteY76" fmla="*/ 148538 h 2390466"/>
              <a:gd name="connsiteX77" fmla="*/ 10432944 w 12192000"/>
              <a:gd name="connsiteY77" fmla="*/ 122284 h 2390466"/>
              <a:gd name="connsiteX78" fmla="*/ 10554052 w 12192000"/>
              <a:gd name="connsiteY78" fmla="*/ 72143 h 2390466"/>
              <a:gd name="connsiteX79" fmla="*/ 10757451 w 12192000"/>
              <a:gd name="connsiteY79" fmla="*/ 6065 h 2390466"/>
              <a:gd name="connsiteX80" fmla="*/ 10801045 w 12192000"/>
              <a:gd name="connsiteY80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975769 w 12192000"/>
              <a:gd name="connsiteY24" fmla="*/ 1596068 h 2390466"/>
              <a:gd name="connsiteX25" fmla="*/ 1834937 w 12192000"/>
              <a:gd name="connsiteY25" fmla="*/ 1549436 h 2390466"/>
              <a:gd name="connsiteX26" fmla="*/ 4867911 w 12192000"/>
              <a:gd name="connsiteY26" fmla="*/ 911197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380560 w 12192000"/>
              <a:gd name="connsiteY41" fmla="*/ 464765 h 2390466"/>
              <a:gd name="connsiteX42" fmla="*/ 7500925 w 12192000"/>
              <a:gd name="connsiteY42" fmla="*/ 468250 h 2390466"/>
              <a:gd name="connsiteX43" fmla="*/ 7551687 w 12192000"/>
              <a:gd name="connsiteY43" fmla="*/ 486478 h 2390466"/>
              <a:gd name="connsiteX44" fmla="*/ 7655497 w 12192000"/>
              <a:gd name="connsiteY44" fmla="*/ 485382 h 2390466"/>
              <a:gd name="connsiteX45" fmla="*/ 7678276 w 12192000"/>
              <a:gd name="connsiteY45" fmla="*/ 478273 h 2390466"/>
              <a:gd name="connsiteX46" fmla="*/ 7732190 w 12192000"/>
              <a:gd name="connsiteY46" fmla="*/ 471988 h 2390466"/>
              <a:gd name="connsiteX47" fmla="*/ 7812936 w 12192000"/>
              <a:gd name="connsiteY47" fmla="*/ 451403 h 2390466"/>
              <a:gd name="connsiteX48" fmla="*/ 7901019 w 12192000"/>
              <a:gd name="connsiteY48" fmla="*/ 427394 h 2390466"/>
              <a:gd name="connsiteX49" fmla="*/ 7953628 w 12192000"/>
              <a:gd name="connsiteY49" fmla="*/ 414800 h 2390466"/>
              <a:gd name="connsiteX50" fmla="*/ 7959483 w 12192000"/>
              <a:gd name="connsiteY50" fmla="*/ 413640 h 2390466"/>
              <a:gd name="connsiteX51" fmla="*/ 8000268 w 12192000"/>
              <a:gd name="connsiteY51" fmla="*/ 408559 h 2390466"/>
              <a:gd name="connsiteX52" fmla="*/ 8126468 w 12192000"/>
              <a:gd name="connsiteY52" fmla="*/ 410535 h 2390466"/>
              <a:gd name="connsiteX53" fmla="*/ 8163540 w 12192000"/>
              <a:gd name="connsiteY53" fmla="*/ 410897 h 2390466"/>
              <a:gd name="connsiteX54" fmla="*/ 8189733 w 12192000"/>
              <a:gd name="connsiteY54" fmla="*/ 413869 h 2390466"/>
              <a:gd name="connsiteX55" fmla="*/ 8260604 w 12192000"/>
              <a:gd name="connsiteY55" fmla="*/ 406866 h 2390466"/>
              <a:gd name="connsiteX56" fmla="*/ 8379838 w 12192000"/>
              <a:gd name="connsiteY56" fmla="*/ 389167 h 2390466"/>
              <a:gd name="connsiteX57" fmla="*/ 8433895 w 12192000"/>
              <a:gd name="connsiteY57" fmla="*/ 393057 h 2390466"/>
              <a:gd name="connsiteX58" fmla="*/ 8624741 w 12192000"/>
              <a:gd name="connsiteY58" fmla="*/ 369980 h 2390466"/>
              <a:gd name="connsiteX59" fmla="*/ 8786230 w 12192000"/>
              <a:gd name="connsiteY59" fmla="*/ 358126 h 2390466"/>
              <a:gd name="connsiteX60" fmla="*/ 8911903 w 12192000"/>
              <a:gd name="connsiteY60" fmla="*/ 342099 h 2390466"/>
              <a:gd name="connsiteX61" fmla="*/ 9182090 w 12192000"/>
              <a:gd name="connsiteY61" fmla="*/ 301277 h 2390466"/>
              <a:gd name="connsiteX62" fmla="*/ 9196066 w 12192000"/>
              <a:gd name="connsiteY62" fmla="*/ 291440 h 2390466"/>
              <a:gd name="connsiteX63" fmla="*/ 9249142 w 12192000"/>
              <a:gd name="connsiteY63" fmla="*/ 276200 h 2390466"/>
              <a:gd name="connsiteX64" fmla="*/ 9316564 w 12192000"/>
              <a:gd name="connsiteY64" fmla="*/ 259543 h 2390466"/>
              <a:gd name="connsiteX65" fmla="*/ 9317108 w 12192000"/>
              <a:gd name="connsiteY65" fmla="*/ 260495 h 2390466"/>
              <a:gd name="connsiteX66" fmla="*/ 9348338 w 12192000"/>
              <a:gd name="connsiteY66" fmla="*/ 264323 h 2390466"/>
              <a:gd name="connsiteX67" fmla="*/ 9473084 w 12192000"/>
              <a:gd name="connsiteY67" fmla="*/ 266063 h 2390466"/>
              <a:gd name="connsiteX68" fmla="*/ 9478478 w 12192000"/>
              <a:gd name="connsiteY68" fmla="*/ 266804 h 2390466"/>
              <a:gd name="connsiteX69" fmla="*/ 9715853 w 12192000"/>
              <a:gd name="connsiteY69" fmla="*/ 258126 h 2390466"/>
              <a:gd name="connsiteX70" fmla="*/ 9818432 w 12192000"/>
              <a:gd name="connsiteY70" fmla="*/ 252883 h 2390466"/>
              <a:gd name="connsiteX71" fmla="*/ 9904781 w 12192000"/>
              <a:gd name="connsiteY71" fmla="*/ 257651 h 2390466"/>
              <a:gd name="connsiteX72" fmla="*/ 10027169 w 12192000"/>
              <a:gd name="connsiteY72" fmla="*/ 245494 h 2390466"/>
              <a:gd name="connsiteX73" fmla="*/ 10133939 w 12192000"/>
              <a:gd name="connsiteY73" fmla="*/ 205160 h 2390466"/>
              <a:gd name="connsiteX74" fmla="*/ 10149756 w 12192000"/>
              <a:gd name="connsiteY74" fmla="*/ 197031 h 2390466"/>
              <a:gd name="connsiteX75" fmla="*/ 10314272 w 12192000"/>
              <a:gd name="connsiteY75" fmla="*/ 148538 h 2390466"/>
              <a:gd name="connsiteX76" fmla="*/ 10432944 w 12192000"/>
              <a:gd name="connsiteY76" fmla="*/ 122284 h 2390466"/>
              <a:gd name="connsiteX77" fmla="*/ 10554052 w 12192000"/>
              <a:gd name="connsiteY77" fmla="*/ 72143 h 2390466"/>
              <a:gd name="connsiteX78" fmla="*/ 10757451 w 12192000"/>
              <a:gd name="connsiteY78" fmla="*/ 6065 h 2390466"/>
              <a:gd name="connsiteX79" fmla="*/ 10801045 w 12192000"/>
              <a:gd name="connsiteY79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975769 w 12192000"/>
              <a:gd name="connsiteY24" fmla="*/ 1596068 h 2390466"/>
              <a:gd name="connsiteX25" fmla="*/ 1834937 w 12192000"/>
              <a:gd name="connsiteY25" fmla="*/ 1549436 h 2390466"/>
              <a:gd name="connsiteX26" fmla="*/ 4867911 w 12192000"/>
              <a:gd name="connsiteY26" fmla="*/ 911197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812936 w 12192000"/>
              <a:gd name="connsiteY46" fmla="*/ 451403 h 2390466"/>
              <a:gd name="connsiteX47" fmla="*/ 7901019 w 12192000"/>
              <a:gd name="connsiteY47" fmla="*/ 427394 h 2390466"/>
              <a:gd name="connsiteX48" fmla="*/ 7953628 w 12192000"/>
              <a:gd name="connsiteY48" fmla="*/ 414800 h 2390466"/>
              <a:gd name="connsiteX49" fmla="*/ 7959483 w 12192000"/>
              <a:gd name="connsiteY49" fmla="*/ 413640 h 2390466"/>
              <a:gd name="connsiteX50" fmla="*/ 8000268 w 12192000"/>
              <a:gd name="connsiteY50" fmla="*/ 408559 h 2390466"/>
              <a:gd name="connsiteX51" fmla="*/ 8126468 w 12192000"/>
              <a:gd name="connsiteY51" fmla="*/ 410535 h 2390466"/>
              <a:gd name="connsiteX52" fmla="*/ 8163540 w 12192000"/>
              <a:gd name="connsiteY52" fmla="*/ 410897 h 2390466"/>
              <a:gd name="connsiteX53" fmla="*/ 8189733 w 12192000"/>
              <a:gd name="connsiteY53" fmla="*/ 413869 h 2390466"/>
              <a:gd name="connsiteX54" fmla="*/ 8260604 w 12192000"/>
              <a:gd name="connsiteY54" fmla="*/ 406866 h 2390466"/>
              <a:gd name="connsiteX55" fmla="*/ 8379838 w 12192000"/>
              <a:gd name="connsiteY55" fmla="*/ 389167 h 2390466"/>
              <a:gd name="connsiteX56" fmla="*/ 8433895 w 12192000"/>
              <a:gd name="connsiteY56" fmla="*/ 393057 h 2390466"/>
              <a:gd name="connsiteX57" fmla="*/ 8624741 w 12192000"/>
              <a:gd name="connsiteY57" fmla="*/ 369980 h 2390466"/>
              <a:gd name="connsiteX58" fmla="*/ 8786230 w 12192000"/>
              <a:gd name="connsiteY58" fmla="*/ 358126 h 2390466"/>
              <a:gd name="connsiteX59" fmla="*/ 8911903 w 12192000"/>
              <a:gd name="connsiteY59" fmla="*/ 342099 h 2390466"/>
              <a:gd name="connsiteX60" fmla="*/ 9182090 w 12192000"/>
              <a:gd name="connsiteY60" fmla="*/ 301277 h 2390466"/>
              <a:gd name="connsiteX61" fmla="*/ 9196066 w 12192000"/>
              <a:gd name="connsiteY61" fmla="*/ 291440 h 2390466"/>
              <a:gd name="connsiteX62" fmla="*/ 9249142 w 12192000"/>
              <a:gd name="connsiteY62" fmla="*/ 276200 h 2390466"/>
              <a:gd name="connsiteX63" fmla="*/ 9316564 w 12192000"/>
              <a:gd name="connsiteY63" fmla="*/ 259543 h 2390466"/>
              <a:gd name="connsiteX64" fmla="*/ 9317108 w 12192000"/>
              <a:gd name="connsiteY64" fmla="*/ 260495 h 2390466"/>
              <a:gd name="connsiteX65" fmla="*/ 9348338 w 12192000"/>
              <a:gd name="connsiteY65" fmla="*/ 264323 h 2390466"/>
              <a:gd name="connsiteX66" fmla="*/ 9473084 w 12192000"/>
              <a:gd name="connsiteY66" fmla="*/ 266063 h 2390466"/>
              <a:gd name="connsiteX67" fmla="*/ 9478478 w 12192000"/>
              <a:gd name="connsiteY67" fmla="*/ 266804 h 2390466"/>
              <a:gd name="connsiteX68" fmla="*/ 9715853 w 12192000"/>
              <a:gd name="connsiteY68" fmla="*/ 258126 h 2390466"/>
              <a:gd name="connsiteX69" fmla="*/ 9818432 w 12192000"/>
              <a:gd name="connsiteY69" fmla="*/ 252883 h 2390466"/>
              <a:gd name="connsiteX70" fmla="*/ 9904781 w 12192000"/>
              <a:gd name="connsiteY70" fmla="*/ 257651 h 2390466"/>
              <a:gd name="connsiteX71" fmla="*/ 10027169 w 12192000"/>
              <a:gd name="connsiteY71" fmla="*/ 245494 h 2390466"/>
              <a:gd name="connsiteX72" fmla="*/ 10133939 w 12192000"/>
              <a:gd name="connsiteY72" fmla="*/ 205160 h 2390466"/>
              <a:gd name="connsiteX73" fmla="*/ 10149756 w 12192000"/>
              <a:gd name="connsiteY73" fmla="*/ 197031 h 2390466"/>
              <a:gd name="connsiteX74" fmla="*/ 10314272 w 12192000"/>
              <a:gd name="connsiteY74" fmla="*/ 148538 h 2390466"/>
              <a:gd name="connsiteX75" fmla="*/ 10432944 w 12192000"/>
              <a:gd name="connsiteY75" fmla="*/ 122284 h 2390466"/>
              <a:gd name="connsiteX76" fmla="*/ 10554052 w 12192000"/>
              <a:gd name="connsiteY76" fmla="*/ 72143 h 2390466"/>
              <a:gd name="connsiteX77" fmla="*/ 10757451 w 12192000"/>
              <a:gd name="connsiteY77" fmla="*/ 6065 h 2390466"/>
              <a:gd name="connsiteX78" fmla="*/ 10801045 w 12192000"/>
              <a:gd name="connsiteY78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975769 w 12192000"/>
              <a:gd name="connsiteY24" fmla="*/ 1596068 h 2390466"/>
              <a:gd name="connsiteX25" fmla="*/ 1834937 w 12192000"/>
              <a:gd name="connsiteY25" fmla="*/ 1549436 h 2390466"/>
              <a:gd name="connsiteX26" fmla="*/ 4867911 w 12192000"/>
              <a:gd name="connsiteY26" fmla="*/ 911197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901019 w 12192000"/>
              <a:gd name="connsiteY46" fmla="*/ 427394 h 2390466"/>
              <a:gd name="connsiteX47" fmla="*/ 7953628 w 12192000"/>
              <a:gd name="connsiteY47" fmla="*/ 414800 h 2390466"/>
              <a:gd name="connsiteX48" fmla="*/ 7959483 w 12192000"/>
              <a:gd name="connsiteY48" fmla="*/ 413640 h 2390466"/>
              <a:gd name="connsiteX49" fmla="*/ 8000268 w 12192000"/>
              <a:gd name="connsiteY49" fmla="*/ 408559 h 2390466"/>
              <a:gd name="connsiteX50" fmla="*/ 8126468 w 12192000"/>
              <a:gd name="connsiteY50" fmla="*/ 410535 h 2390466"/>
              <a:gd name="connsiteX51" fmla="*/ 8163540 w 12192000"/>
              <a:gd name="connsiteY51" fmla="*/ 410897 h 2390466"/>
              <a:gd name="connsiteX52" fmla="*/ 8189733 w 12192000"/>
              <a:gd name="connsiteY52" fmla="*/ 413869 h 2390466"/>
              <a:gd name="connsiteX53" fmla="*/ 8260604 w 12192000"/>
              <a:gd name="connsiteY53" fmla="*/ 406866 h 2390466"/>
              <a:gd name="connsiteX54" fmla="*/ 8379838 w 12192000"/>
              <a:gd name="connsiteY54" fmla="*/ 389167 h 2390466"/>
              <a:gd name="connsiteX55" fmla="*/ 8433895 w 12192000"/>
              <a:gd name="connsiteY55" fmla="*/ 393057 h 2390466"/>
              <a:gd name="connsiteX56" fmla="*/ 8624741 w 12192000"/>
              <a:gd name="connsiteY56" fmla="*/ 369980 h 2390466"/>
              <a:gd name="connsiteX57" fmla="*/ 8786230 w 12192000"/>
              <a:gd name="connsiteY57" fmla="*/ 358126 h 2390466"/>
              <a:gd name="connsiteX58" fmla="*/ 8911903 w 12192000"/>
              <a:gd name="connsiteY58" fmla="*/ 342099 h 2390466"/>
              <a:gd name="connsiteX59" fmla="*/ 9182090 w 12192000"/>
              <a:gd name="connsiteY59" fmla="*/ 301277 h 2390466"/>
              <a:gd name="connsiteX60" fmla="*/ 9196066 w 12192000"/>
              <a:gd name="connsiteY60" fmla="*/ 291440 h 2390466"/>
              <a:gd name="connsiteX61" fmla="*/ 9249142 w 12192000"/>
              <a:gd name="connsiteY61" fmla="*/ 276200 h 2390466"/>
              <a:gd name="connsiteX62" fmla="*/ 9316564 w 12192000"/>
              <a:gd name="connsiteY62" fmla="*/ 259543 h 2390466"/>
              <a:gd name="connsiteX63" fmla="*/ 9317108 w 12192000"/>
              <a:gd name="connsiteY63" fmla="*/ 260495 h 2390466"/>
              <a:gd name="connsiteX64" fmla="*/ 9348338 w 12192000"/>
              <a:gd name="connsiteY64" fmla="*/ 264323 h 2390466"/>
              <a:gd name="connsiteX65" fmla="*/ 9473084 w 12192000"/>
              <a:gd name="connsiteY65" fmla="*/ 266063 h 2390466"/>
              <a:gd name="connsiteX66" fmla="*/ 9478478 w 12192000"/>
              <a:gd name="connsiteY66" fmla="*/ 266804 h 2390466"/>
              <a:gd name="connsiteX67" fmla="*/ 9715853 w 12192000"/>
              <a:gd name="connsiteY67" fmla="*/ 258126 h 2390466"/>
              <a:gd name="connsiteX68" fmla="*/ 9818432 w 12192000"/>
              <a:gd name="connsiteY68" fmla="*/ 252883 h 2390466"/>
              <a:gd name="connsiteX69" fmla="*/ 9904781 w 12192000"/>
              <a:gd name="connsiteY69" fmla="*/ 257651 h 2390466"/>
              <a:gd name="connsiteX70" fmla="*/ 10027169 w 12192000"/>
              <a:gd name="connsiteY70" fmla="*/ 245494 h 2390466"/>
              <a:gd name="connsiteX71" fmla="*/ 10133939 w 12192000"/>
              <a:gd name="connsiteY71" fmla="*/ 205160 h 2390466"/>
              <a:gd name="connsiteX72" fmla="*/ 10149756 w 12192000"/>
              <a:gd name="connsiteY72" fmla="*/ 197031 h 2390466"/>
              <a:gd name="connsiteX73" fmla="*/ 10314272 w 12192000"/>
              <a:gd name="connsiteY73" fmla="*/ 148538 h 2390466"/>
              <a:gd name="connsiteX74" fmla="*/ 10432944 w 12192000"/>
              <a:gd name="connsiteY74" fmla="*/ 122284 h 2390466"/>
              <a:gd name="connsiteX75" fmla="*/ 10554052 w 12192000"/>
              <a:gd name="connsiteY75" fmla="*/ 72143 h 2390466"/>
              <a:gd name="connsiteX76" fmla="*/ 10757451 w 12192000"/>
              <a:gd name="connsiteY76" fmla="*/ 6065 h 2390466"/>
              <a:gd name="connsiteX77" fmla="*/ 10801045 w 12192000"/>
              <a:gd name="connsiteY77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1184424 w 12192000"/>
              <a:gd name="connsiteY24" fmla="*/ 1497877 h 2390466"/>
              <a:gd name="connsiteX25" fmla="*/ 1834937 w 12192000"/>
              <a:gd name="connsiteY25" fmla="*/ 1549436 h 2390466"/>
              <a:gd name="connsiteX26" fmla="*/ 4867911 w 12192000"/>
              <a:gd name="connsiteY26" fmla="*/ 911197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901019 w 12192000"/>
              <a:gd name="connsiteY46" fmla="*/ 427394 h 2390466"/>
              <a:gd name="connsiteX47" fmla="*/ 7953628 w 12192000"/>
              <a:gd name="connsiteY47" fmla="*/ 414800 h 2390466"/>
              <a:gd name="connsiteX48" fmla="*/ 7959483 w 12192000"/>
              <a:gd name="connsiteY48" fmla="*/ 413640 h 2390466"/>
              <a:gd name="connsiteX49" fmla="*/ 8000268 w 12192000"/>
              <a:gd name="connsiteY49" fmla="*/ 408559 h 2390466"/>
              <a:gd name="connsiteX50" fmla="*/ 8126468 w 12192000"/>
              <a:gd name="connsiteY50" fmla="*/ 410535 h 2390466"/>
              <a:gd name="connsiteX51" fmla="*/ 8163540 w 12192000"/>
              <a:gd name="connsiteY51" fmla="*/ 410897 h 2390466"/>
              <a:gd name="connsiteX52" fmla="*/ 8189733 w 12192000"/>
              <a:gd name="connsiteY52" fmla="*/ 413869 h 2390466"/>
              <a:gd name="connsiteX53" fmla="*/ 8260604 w 12192000"/>
              <a:gd name="connsiteY53" fmla="*/ 406866 h 2390466"/>
              <a:gd name="connsiteX54" fmla="*/ 8379838 w 12192000"/>
              <a:gd name="connsiteY54" fmla="*/ 389167 h 2390466"/>
              <a:gd name="connsiteX55" fmla="*/ 8433895 w 12192000"/>
              <a:gd name="connsiteY55" fmla="*/ 393057 h 2390466"/>
              <a:gd name="connsiteX56" fmla="*/ 8624741 w 12192000"/>
              <a:gd name="connsiteY56" fmla="*/ 369980 h 2390466"/>
              <a:gd name="connsiteX57" fmla="*/ 8786230 w 12192000"/>
              <a:gd name="connsiteY57" fmla="*/ 358126 h 2390466"/>
              <a:gd name="connsiteX58" fmla="*/ 8911903 w 12192000"/>
              <a:gd name="connsiteY58" fmla="*/ 342099 h 2390466"/>
              <a:gd name="connsiteX59" fmla="*/ 9182090 w 12192000"/>
              <a:gd name="connsiteY59" fmla="*/ 301277 h 2390466"/>
              <a:gd name="connsiteX60" fmla="*/ 9196066 w 12192000"/>
              <a:gd name="connsiteY60" fmla="*/ 291440 h 2390466"/>
              <a:gd name="connsiteX61" fmla="*/ 9249142 w 12192000"/>
              <a:gd name="connsiteY61" fmla="*/ 276200 h 2390466"/>
              <a:gd name="connsiteX62" fmla="*/ 9316564 w 12192000"/>
              <a:gd name="connsiteY62" fmla="*/ 259543 h 2390466"/>
              <a:gd name="connsiteX63" fmla="*/ 9317108 w 12192000"/>
              <a:gd name="connsiteY63" fmla="*/ 260495 h 2390466"/>
              <a:gd name="connsiteX64" fmla="*/ 9348338 w 12192000"/>
              <a:gd name="connsiteY64" fmla="*/ 264323 h 2390466"/>
              <a:gd name="connsiteX65" fmla="*/ 9473084 w 12192000"/>
              <a:gd name="connsiteY65" fmla="*/ 266063 h 2390466"/>
              <a:gd name="connsiteX66" fmla="*/ 9478478 w 12192000"/>
              <a:gd name="connsiteY66" fmla="*/ 266804 h 2390466"/>
              <a:gd name="connsiteX67" fmla="*/ 9715853 w 12192000"/>
              <a:gd name="connsiteY67" fmla="*/ 258126 h 2390466"/>
              <a:gd name="connsiteX68" fmla="*/ 9818432 w 12192000"/>
              <a:gd name="connsiteY68" fmla="*/ 252883 h 2390466"/>
              <a:gd name="connsiteX69" fmla="*/ 9904781 w 12192000"/>
              <a:gd name="connsiteY69" fmla="*/ 257651 h 2390466"/>
              <a:gd name="connsiteX70" fmla="*/ 10027169 w 12192000"/>
              <a:gd name="connsiteY70" fmla="*/ 245494 h 2390466"/>
              <a:gd name="connsiteX71" fmla="*/ 10133939 w 12192000"/>
              <a:gd name="connsiteY71" fmla="*/ 205160 h 2390466"/>
              <a:gd name="connsiteX72" fmla="*/ 10149756 w 12192000"/>
              <a:gd name="connsiteY72" fmla="*/ 197031 h 2390466"/>
              <a:gd name="connsiteX73" fmla="*/ 10314272 w 12192000"/>
              <a:gd name="connsiteY73" fmla="*/ 148538 h 2390466"/>
              <a:gd name="connsiteX74" fmla="*/ 10432944 w 12192000"/>
              <a:gd name="connsiteY74" fmla="*/ 122284 h 2390466"/>
              <a:gd name="connsiteX75" fmla="*/ 10554052 w 12192000"/>
              <a:gd name="connsiteY75" fmla="*/ 72143 h 2390466"/>
              <a:gd name="connsiteX76" fmla="*/ 10757451 w 12192000"/>
              <a:gd name="connsiteY76" fmla="*/ 6065 h 2390466"/>
              <a:gd name="connsiteX77" fmla="*/ 10801045 w 12192000"/>
              <a:gd name="connsiteY77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1184424 w 12192000"/>
              <a:gd name="connsiteY24" fmla="*/ 1497877 h 2390466"/>
              <a:gd name="connsiteX25" fmla="*/ 2104961 w 12192000"/>
              <a:gd name="connsiteY25" fmla="*/ 1561710 h 2390466"/>
              <a:gd name="connsiteX26" fmla="*/ 4867911 w 12192000"/>
              <a:gd name="connsiteY26" fmla="*/ 911197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901019 w 12192000"/>
              <a:gd name="connsiteY46" fmla="*/ 427394 h 2390466"/>
              <a:gd name="connsiteX47" fmla="*/ 7953628 w 12192000"/>
              <a:gd name="connsiteY47" fmla="*/ 414800 h 2390466"/>
              <a:gd name="connsiteX48" fmla="*/ 7959483 w 12192000"/>
              <a:gd name="connsiteY48" fmla="*/ 413640 h 2390466"/>
              <a:gd name="connsiteX49" fmla="*/ 8000268 w 12192000"/>
              <a:gd name="connsiteY49" fmla="*/ 408559 h 2390466"/>
              <a:gd name="connsiteX50" fmla="*/ 8126468 w 12192000"/>
              <a:gd name="connsiteY50" fmla="*/ 410535 h 2390466"/>
              <a:gd name="connsiteX51" fmla="*/ 8163540 w 12192000"/>
              <a:gd name="connsiteY51" fmla="*/ 410897 h 2390466"/>
              <a:gd name="connsiteX52" fmla="*/ 8189733 w 12192000"/>
              <a:gd name="connsiteY52" fmla="*/ 413869 h 2390466"/>
              <a:gd name="connsiteX53" fmla="*/ 8260604 w 12192000"/>
              <a:gd name="connsiteY53" fmla="*/ 406866 h 2390466"/>
              <a:gd name="connsiteX54" fmla="*/ 8379838 w 12192000"/>
              <a:gd name="connsiteY54" fmla="*/ 389167 h 2390466"/>
              <a:gd name="connsiteX55" fmla="*/ 8433895 w 12192000"/>
              <a:gd name="connsiteY55" fmla="*/ 393057 h 2390466"/>
              <a:gd name="connsiteX56" fmla="*/ 8624741 w 12192000"/>
              <a:gd name="connsiteY56" fmla="*/ 369980 h 2390466"/>
              <a:gd name="connsiteX57" fmla="*/ 8786230 w 12192000"/>
              <a:gd name="connsiteY57" fmla="*/ 358126 h 2390466"/>
              <a:gd name="connsiteX58" fmla="*/ 8911903 w 12192000"/>
              <a:gd name="connsiteY58" fmla="*/ 342099 h 2390466"/>
              <a:gd name="connsiteX59" fmla="*/ 9182090 w 12192000"/>
              <a:gd name="connsiteY59" fmla="*/ 301277 h 2390466"/>
              <a:gd name="connsiteX60" fmla="*/ 9196066 w 12192000"/>
              <a:gd name="connsiteY60" fmla="*/ 291440 h 2390466"/>
              <a:gd name="connsiteX61" fmla="*/ 9249142 w 12192000"/>
              <a:gd name="connsiteY61" fmla="*/ 276200 h 2390466"/>
              <a:gd name="connsiteX62" fmla="*/ 9316564 w 12192000"/>
              <a:gd name="connsiteY62" fmla="*/ 259543 h 2390466"/>
              <a:gd name="connsiteX63" fmla="*/ 9317108 w 12192000"/>
              <a:gd name="connsiteY63" fmla="*/ 260495 h 2390466"/>
              <a:gd name="connsiteX64" fmla="*/ 9348338 w 12192000"/>
              <a:gd name="connsiteY64" fmla="*/ 264323 h 2390466"/>
              <a:gd name="connsiteX65" fmla="*/ 9473084 w 12192000"/>
              <a:gd name="connsiteY65" fmla="*/ 266063 h 2390466"/>
              <a:gd name="connsiteX66" fmla="*/ 9478478 w 12192000"/>
              <a:gd name="connsiteY66" fmla="*/ 266804 h 2390466"/>
              <a:gd name="connsiteX67" fmla="*/ 9715853 w 12192000"/>
              <a:gd name="connsiteY67" fmla="*/ 258126 h 2390466"/>
              <a:gd name="connsiteX68" fmla="*/ 9818432 w 12192000"/>
              <a:gd name="connsiteY68" fmla="*/ 252883 h 2390466"/>
              <a:gd name="connsiteX69" fmla="*/ 9904781 w 12192000"/>
              <a:gd name="connsiteY69" fmla="*/ 257651 h 2390466"/>
              <a:gd name="connsiteX70" fmla="*/ 10027169 w 12192000"/>
              <a:gd name="connsiteY70" fmla="*/ 245494 h 2390466"/>
              <a:gd name="connsiteX71" fmla="*/ 10133939 w 12192000"/>
              <a:gd name="connsiteY71" fmla="*/ 205160 h 2390466"/>
              <a:gd name="connsiteX72" fmla="*/ 10149756 w 12192000"/>
              <a:gd name="connsiteY72" fmla="*/ 197031 h 2390466"/>
              <a:gd name="connsiteX73" fmla="*/ 10314272 w 12192000"/>
              <a:gd name="connsiteY73" fmla="*/ 148538 h 2390466"/>
              <a:gd name="connsiteX74" fmla="*/ 10432944 w 12192000"/>
              <a:gd name="connsiteY74" fmla="*/ 122284 h 2390466"/>
              <a:gd name="connsiteX75" fmla="*/ 10554052 w 12192000"/>
              <a:gd name="connsiteY75" fmla="*/ 72143 h 2390466"/>
              <a:gd name="connsiteX76" fmla="*/ 10757451 w 12192000"/>
              <a:gd name="connsiteY76" fmla="*/ 6065 h 2390466"/>
              <a:gd name="connsiteX77" fmla="*/ 10801045 w 12192000"/>
              <a:gd name="connsiteY77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1184424 w 12192000"/>
              <a:gd name="connsiteY24" fmla="*/ 1497877 h 2390466"/>
              <a:gd name="connsiteX25" fmla="*/ 2104961 w 12192000"/>
              <a:gd name="connsiteY25" fmla="*/ 1561710 h 2390466"/>
              <a:gd name="connsiteX26" fmla="*/ 4867911 w 12192000"/>
              <a:gd name="connsiteY26" fmla="*/ 911197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901019 w 12192000"/>
              <a:gd name="connsiteY46" fmla="*/ 427394 h 2390466"/>
              <a:gd name="connsiteX47" fmla="*/ 7953628 w 12192000"/>
              <a:gd name="connsiteY47" fmla="*/ 414800 h 2390466"/>
              <a:gd name="connsiteX48" fmla="*/ 7959483 w 12192000"/>
              <a:gd name="connsiteY48" fmla="*/ 413640 h 2390466"/>
              <a:gd name="connsiteX49" fmla="*/ 8000268 w 12192000"/>
              <a:gd name="connsiteY49" fmla="*/ 408559 h 2390466"/>
              <a:gd name="connsiteX50" fmla="*/ 8126468 w 12192000"/>
              <a:gd name="connsiteY50" fmla="*/ 410535 h 2390466"/>
              <a:gd name="connsiteX51" fmla="*/ 8163540 w 12192000"/>
              <a:gd name="connsiteY51" fmla="*/ 410897 h 2390466"/>
              <a:gd name="connsiteX52" fmla="*/ 8189733 w 12192000"/>
              <a:gd name="connsiteY52" fmla="*/ 413869 h 2390466"/>
              <a:gd name="connsiteX53" fmla="*/ 8260604 w 12192000"/>
              <a:gd name="connsiteY53" fmla="*/ 406866 h 2390466"/>
              <a:gd name="connsiteX54" fmla="*/ 8379838 w 12192000"/>
              <a:gd name="connsiteY54" fmla="*/ 389167 h 2390466"/>
              <a:gd name="connsiteX55" fmla="*/ 8433895 w 12192000"/>
              <a:gd name="connsiteY55" fmla="*/ 393057 h 2390466"/>
              <a:gd name="connsiteX56" fmla="*/ 8624741 w 12192000"/>
              <a:gd name="connsiteY56" fmla="*/ 369980 h 2390466"/>
              <a:gd name="connsiteX57" fmla="*/ 8786230 w 12192000"/>
              <a:gd name="connsiteY57" fmla="*/ 358126 h 2390466"/>
              <a:gd name="connsiteX58" fmla="*/ 8911903 w 12192000"/>
              <a:gd name="connsiteY58" fmla="*/ 342099 h 2390466"/>
              <a:gd name="connsiteX59" fmla="*/ 9182090 w 12192000"/>
              <a:gd name="connsiteY59" fmla="*/ 301277 h 2390466"/>
              <a:gd name="connsiteX60" fmla="*/ 9196066 w 12192000"/>
              <a:gd name="connsiteY60" fmla="*/ 291440 h 2390466"/>
              <a:gd name="connsiteX61" fmla="*/ 9249142 w 12192000"/>
              <a:gd name="connsiteY61" fmla="*/ 276200 h 2390466"/>
              <a:gd name="connsiteX62" fmla="*/ 9316564 w 12192000"/>
              <a:gd name="connsiteY62" fmla="*/ 259543 h 2390466"/>
              <a:gd name="connsiteX63" fmla="*/ 9317108 w 12192000"/>
              <a:gd name="connsiteY63" fmla="*/ 260495 h 2390466"/>
              <a:gd name="connsiteX64" fmla="*/ 9348338 w 12192000"/>
              <a:gd name="connsiteY64" fmla="*/ 264323 h 2390466"/>
              <a:gd name="connsiteX65" fmla="*/ 9473084 w 12192000"/>
              <a:gd name="connsiteY65" fmla="*/ 266063 h 2390466"/>
              <a:gd name="connsiteX66" fmla="*/ 9478478 w 12192000"/>
              <a:gd name="connsiteY66" fmla="*/ 266804 h 2390466"/>
              <a:gd name="connsiteX67" fmla="*/ 9715853 w 12192000"/>
              <a:gd name="connsiteY67" fmla="*/ 258126 h 2390466"/>
              <a:gd name="connsiteX68" fmla="*/ 9818432 w 12192000"/>
              <a:gd name="connsiteY68" fmla="*/ 252883 h 2390466"/>
              <a:gd name="connsiteX69" fmla="*/ 9904781 w 12192000"/>
              <a:gd name="connsiteY69" fmla="*/ 257651 h 2390466"/>
              <a:gd name="connsiteX70" fmla="*/ 10027169 w 12192000"/>
              <a:gd name="connsiteY70" fmla="*/ 245494 h 2390466"/>
              <a:gd name="connsiteX71" fmla="*/ 10133939 w 12192000"/>
              <a:gd name="connsiteY71" fmla="*/ 205160 h 2390466"/>
              <a:gd name="connsiteX72" fmla="*/ 10149756 w 12192000"/>
              <a:gd name="connsiteY72" fmla="*/ 197031 h 2390466"/>
              <a:gd name="connsiteX73" fmla="*/ 10314272 w 12192000"/>
              <a:gd name="connsiteY73" fmla="*/ 148538 h 2390466"/>
              <a:gd name="connsiteX74" fmla="*/ 10432944 w 12192000"/>
              <a:gd name="connsiteY74" fmla="*/ 122284 h 2390466"/>
              <a:gd name="connsiteX75" fmla="*/ 10554052 w 12192000"/>
              <a:gd name="connsiteY75" fmla="*/ 72143 h 2390466"/>
              <a:gd name="connsiteX76" fmla="*/ 10757451 w 12192000"/>
              <a:gd name="connsiteY76" fmla="*/ 6065 h 2390466"/>
              <a:gd name="connsiteX77" fmla="*/ 10801045 w 12192000"/>
              <a:gd name="connsiteY77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1184424 w 12192000"/>
              <a:gd name="connsiteY24" fmla="*/ 1497877 h 2390466"/>
              <a:gd name="connsiteX25" fmla="*/ 2104961 w 12192000"/>
              <a:gd name="connsiteY25" fmla="*/ 1561710 h 2390466"/>
              <a:gd name="connsiteX26" fmla="*/ 4831089 w 12192000"/>
              <a:gd name="connsiteY26" fmla="*/ 984840 h 2390466"/>
              <a:gd name="connsiteX27" fmla="*/ 6340771 w 12192000"/>
              <a:gd name="connsiteY27" fmla="*/ 489318 h 2390466"/>
              <a:gd name="connsiteX28" fmla="*/ 6368917 w 12192000"/>
              <a:gd name="connsiteY28" fmla="*/ 487274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901019 w 12192000"/>
              <a:gd name="connsiteY46" fmla="*/ 427394 h 2390466"/>
              <a:gd name="connsiteX47" fmla="*/ 7953628 w 12192000"/>
              <a:gd name="connsiteY47" fmla="*/ 414800 h 2390466"/>
              <a:gd name="connsiteX48" fmla="*/ 7959483 w 12192000"/>
              <a:gd name="connsiteY48" fmla="*/ 413640 h 2390466"/>
              <a:gd name="connsiteX49" fmla="*/ 8000268 w 12192000"/>
              <a:gd name="connsiteY49" fmla="*/ 408559 h 2390466"/>
              <a:gd name="connsiteX50" fmla="*/ 8126468 w 12192000"/>
              <a:gd name="connsiteY50" fmla="*/ 410535 h 2390466"/>
              <a:gd name="connsiteX51" fmla="*/ 8163540 w 12192000"/>
              <a:gd name="connsiteY51" fmla="*/ 410897 h 2390466"/>
              <a:gd name="connsiteX52" fmla="*/ 8189733 w 12192000"/>
              <a:gd name="connsiteY52" fmla="*/ 413869 h 2390466"/>
              <a:gd name="connsiteX53" fmla="*/ 8260604 w 12192000"/>
              <a:gd name="connsiteY53" fmla="*/ 406866 h 2390466"/>
              <a:gd name="connsiteX54" fmla="*/ 8379838 w 12192000"/>
              <a:gd name="connsiteY54" fmla="*/ 389167 h 2390466"/>
              <a:gd name="connsiteX55" fmla="*/ 8433895 w 12192000"/>
              <a:gd name="connsiteY55" fmla="*/ 393057 h 2390466"/>
              <a:gd name="connsiteX56" fmla="*/ 8624741 w 12192000"/>
              <a:gd name="connsiteY56" fmla="*/ 369980 h 2390466"/>
              <a:gd name="connsiteX57" fmla="*/ 8786230 w 12192000"/>
              <a:gd name="connsiteY57" fmla="*/ 358126 h 2390466"/>
              <a:gd name="connsiteX58" fmla="*/ 8911903 w 12192000"/>
              <a:gd name="connsiteY58" fmla="*/ 342099 h 2390466"/>
              <a:gd name="connsiteX59" fmla="*/ 9182090 w 12192000"/>
              <a:gd name="connsiteY59" fmla="*/ 301277 h 2390466"/>
              <a:gd name="connsiteX60" fmla="*/ 9196066 w 12192000"/>
              <a:gd name="connsiteY60" fmla="*/ 291440 h 2390466"/>
              <a:gd name="connsiteX61" fmla="*/ 9249142 w 12192000"/>
              <a:gd name="connsiteY61" fmla="*/ 276200 h 2390466"/>
              <a:gd name="connsiteX62" fmla="*/ 9316564 w 12192000"/>
              <a:gd name="connsiteY62" fmla="*/ 259543 h 2390466"/>
              <a:gd name="connsiteX63" fmla="*/ 9317108 w 12192000"/>
              <a:gd name="connsiteY63" fmla="*/ 260495 h 2390466"/>
              <a:gd name="connsiteX64" fmla="*/ 9348338 w 12192000"/>
              <a:gd name="connsiteY64" fmla="*/ 264323 h 2390466"/>
              <a:gd name="connsiteX65" fmla="*/ 9473084 w 12192000"/>
              <a:gd name="connsiteY65" fmla="*/ 266063 h 2390466"/>
              <a:gd name="connsiteX66" fmla="*/ 9478478 w 12192000"/>
              <a:gd name="connsiteY66" fmla="*/ 266804 h 2390466"/>
              <a:gd name="connsiteX67" fmla="*/ 9715853 w 12192000"/>
              <a:gd name="connsiteY67" fmla="*/ 258126 h 2390466"/>
              <a:gd name="connsiteX68" fmla="*/ 9818432 w 12192000"/>
              <a:gd name="connsiteY68" fmla="*/ 252883 h 2390466"/>
              <a:gd name="connsiteX69" fmla="*/ 9904781 w 12192000"/>
              <a:gd name="connsiteY69" fmla="*/ 257651 h 2390466"/>
              <a:gd name="connsiteX70" fmla="*/ 10027169 w 12192000"/>
              <a:gd name="connsiteY70" fmla="*/ 245494 h 2390466"/>
              <a:gd name="connsiteX71" fmla="*/ 10133939 w 12192000"/>
              <a:gd name="connsiteY71" fmla="*/ 205160 h 2390466"/>
              <a:gd name="connsiteX72" fmla="*/ 10149756 w 12192000"/>
              <a:gd name="connsiteY72" fmla="*/ 197031 h 2390466"/>
              <a:gd name="connsiteX73" fmla="*/ 10314272 w 12192000"/>
              <a:gd name="connsiteY73" fmla="*/ 148538 h 2390466"/>
              <a:gd name="connsiteX74" fmla="*/ 10432944 w 12192000"/>
              <a:gd name="connsiteY74" fmla="*/ 122284 h 2390466"/>
              <a:gd name="connsiteX75" fmla="*/ 10554052 w 12192000"/>
              <a:gd name="connsiteY75" fmla="*/ 72143 h 2390466"/>
              <a:gd name="connsiteX76" fmla="*/ 10757451 w 12192000"/>
              <a:gd name="connsiteY76" fmla="*/ 6065 h 2390466"/>
              <a:gd name="connsiteX77" fmla="*/ 10801045 w 12192000"/>
              <a:gd name="connsiteY77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1184424 w 12192000"/>
              <a:gd name="connsiteY24" fmla="*/ 1497877 h 2390466"/>
              <a:gd name="connsiteX25" fmla="*/ 2104961 w 12192000"/>
              <a:gd name="connsiteY25" fmla="*/ 1561710 h 2390466"/>
              <a:gd name="connsiteX26" fmla="*/ 4831089 w 12192000"/>
              <a:gd name="connsiteY26" fmla="*/ 984840 h 2390466"/>
              <a:gd name="connsiteX27" fmla="*/ 6340771 w 12192000"/>
              <a:gd name="connsiteY27" fmla="*/ 489318 h 2390466"/>
              <a:gd name="connsiteX28" fmla="*/ 6356643 w 12192000"/>
              <a:gd name="connsiteY28" fmla="*/ 597739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901019 w 12192000"/>
              <a:gd name="connsiteY46" fmla="*/ 427394 h 2390466"/>
              <a:gd name="connsiteX47" fmla="*/ 7953628 w 12192000"/>
              <a:gd name="connsiteY47" fmla="*/ 414800 h 2390466"/>
              <a:gd name="connsiteX48" fmla="*/ 7959483 w 12192000"/>
              <a:gd name="connsiteY48" fmla="*/ 413640 h 2390466"/>
              <a:gd name="connsiteX49" fmla="*/ 8000268 w 12192000"/>
              <a:gd name="connsiteY49" fmla="*/ 408559 h 2390466"/>
              <a:gd name="connsiteX50" fmla="*/ 8126468 w 12192000"/>
              <a:gd name="connsiteY50" fmla="*/ 410535 h 2390466"/>
              <a:gd name="connsiteX51" fmla="*/ 8163540 w 12192000"/>
              <a:gd name="connsiteY51" fmla="*/ 410897 h 2390466"/>
              <a:gd name="connsiteX52" fmla="*/ 8189733 w 12192000"/>
              <a:gd name="connsiteY52" fmla="*/ 413869 h 2390466"/>
              <a:gd name="connsiteX53" fmla="*/ 8260604 w 12192000"/>
              <a:gd name="connsiteY53" fmla="*/ 406866 h 2390466"/>
              <a:gd name="connsiteX54" fmla="*/ 8379838 w 12192000"/>
              <a:gd name="connsiteY54" fmla="*/ 389167 h 2390466"/>
              <a:gd name="connsiteX55" fmla="*/ 8433895 w 12192000"/>
              <a:gd name="connsiteY55" fmla="*/ 393057 h 2390466"/>
              <a:gd name="connsiteX56" fmla="*/ 8624741 w 12192000"/>
              <a:gd name="connsiteY56" fmla="*/ 369980 h 2390466"/>
              <a:gd name="connsiteX57" fmla="*/ 8786230 w 12192000"/>
              <a:gd name="connsiteY57" fmla="*/ 358126 h 2390466"/>
              <a:gd name="connsiteX58" fmla="*/ 8911903 w 12192000"/>
              <a:gd name="connsiteY58" fmla="*/ 342099 h 2390466"/>
              <a:gd name="connsiteX59" fmla="*/ 9182090 w 12192000"/>
              <a:gd name="connsiteY59" fmla="*/ 301277 h 2390466"/>
              <a:gd name="connsiteX60" fmla="*/ 9196066 w 12192000"/>
              <a:gd name="connsiteY60" fmla="*/ 291440 h 2390466"/>
              <a:gd name="connsiteX61" fmla="*/ 9249142 w 12192000"/>
              <a:gd name="connsiteY61" fmla="*/ 276200 h 2390466"/>
              <a:gd name="connsiteX62" fmla="*/ 9316564 w 12192000"/>
              <a:gd name="connsiteY62" fmla="*/ 259543 h 2390466"/>
              <a:gd name="connsiteX63" fmla="*/ 9317108 w 12192000"/>
              <a:gd name="connsiteY63" fmla="*/ 260495 h 2390466"/>
              <a:gd name="connsiteX64" fmla="*/ 9348338 w 12192000"/>
              <a:gd name="connsiteY64" fmla="*/ 264323 h 2390466"/>
              <a:gd name="connsiteX65" fmla="*/ 9473084 w 12192000"/>
              <a:gd name="connsiteY65" fmla="*/ 266063 h 2390466"/>
              <a:gd name="connsiteX66" fmla="*/ 9478478 w 12192000"/>
              <a:gd name="connsiteY66" fmla="*/ 266804 h 2390466"/>
              <a:gd name="connsiteX67" fmla="*/ 9715853 w 12192000"/>
              <a:gd name="connsiteY67" fmla="*/ 258126 h 2390466"/>
              <a:gd name="connsiteX68" fmla="*/ 9818432 w 12192000"/>
              <a:gd name="connsiteY68" fmla="*/ 252883 h 2390466"/>
              <a:gd name="connsiteX69" fmla="*/ 9904781 w 12192000"/>
              <a:gd name="connsiteY69" fmla="*/ 257651 h 2390466"/>
              <a:gd name="connsiteX70" fmla="*/ 10027169 w 12192000"/>
              <a:gd name="connsiteY70" fmla="*/ 245494 h 2390466"/>
              <a:gd name="connsiteX71" fmla="*/ 10133939 w 12192000"/>
              <a:gd name="connsiteY71" fmla="*/ 205160 h 2390466"/>
              <a:gd name="connsiteX72" fmla="*/ 10149756 w 12192000"/>
              <a:gd name="connsiteY72" fmla="*/ 197031 h 2390466"/>
              <a:gd name="connsiteX73" fmla="*/ 10314272 w 12192000"/>
              <a:gd name="connsiteY73" fmla="*/ 148538 h 2390466"/>
              <a:gd name="connsiteX74" fmla="*/ 10432944 w 12192000"/>
              <a:gd name="connsiteY74" fmla="*/ 122284 h 2390466"/>
              <a:gd name="connsiteX75" fmla="*/ 10554052 w 12192000"/>
              <a:gd name="connsiteY75" fmla="*/ 72143 h 2390466"/>
              <a:gd name="connsiteX76" fmla="*/ 10757451 w 12192000"/>
              <a:gd name="connsiteY76" fmla="*/ 6065 h 2390466"/>
              <a:gd name="connsiteX77" fmla="*/ 10801045 w 12192000"/>
              <a:gd name="connsiteY77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1184424 w 12192000"/>
              <a:gd name="connsiteY24" fmla="*/ 1497877 h 2390466"/>
              <a:gd name="connsiteX25" fmla="*/ 2104961 w 12192000"/>
              <a:gd name="connsiteY25" fmla="*/ 1561710 h 2390466"/>
              <a:gd name="connsiteX26" fmla="*/ 4831089 w 12192000"/>
              <a:gd name="connsiteY26" fmla="*/ 984840 h 2390466"/>
              <a:gd name="connsiteX27" fmla="*/ 5665710 w 12192000"/>
              <a:gd name="connsiteY27" fmla="*/ 796164 h 2390466"/>
              <a:gd name="connsiteX28" fmla="*/ 6356643 w 12192000"/>
              <a:gd name="connsiteY28" fmla="*/ 597739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901019 w 12192000"/>
              <a:gd name="connsiteY46" fmla="*/ 427394 h 2390466"/>
              <a:gd name="connsiteX47" fmla="*/ 7953628 w 12192000"/>
              <a:gd name="connsiteY47" fmla="*/ 414800 h 2390466"/>
              <a:gd name="connsiteX48" fmla="*/ 7959483 w 12192000"/>
              <a:gd name="connsiteY48" fmla="*/ 413640 h 2390466"/>
              <a:gd name="connsiteX49" fmla="*/ 8000268 w 12192000"/>
              <a:gd name="connsiteY49" fmla="*/ 408559 h 2390466"/>
              <a:gd name="connsiteX50" fmla="*/ 8126468 w 12192000"/>
              <a:gd name="connsiteY50" fmla="*/ 410535 h 2390466"/>
              <a:gd name="connsiteX51" fmla="*/ 8163540 w 12192000"/>
              <a:gd name="connsiteY51" fmla="*/ 410897 h 2390466"/>
              <a:gd name="connsiteX52" fmla="*/ 8189733 w 12192000"/>
              <a:gd name="connsiteY52" fmla="*/ 413869 h 2390466"/>
              <a:gd name="connsiteX53" fmla="*/ 8260604 w 12192000"/>
              <a:gd name="connsiteY53" fmla="*/ 406866 h 2390466"/>
              <a:gd name="connsiteX54" fmla="*/ 8379838 w 12192000"/>
              <a:gd name="connsiteY54" fmla="*/ 389167 h 2390466"/>
              <a:gd name="connsiteX55" fmla="*/ 8433895 w 12192000"/>
              <a:gd name="connsiteY55" fmla="*/ 393057 h 2390466"/>
              <a:gd name="connsiteX56" fmla="*/ 8624741 w 12192000"/>
              <a:gd name="connsiteY56" fmla="*/ 369980 h 2390466"/>
              <a:gd name="connsiteX57" fmla="*/ 8786230 w 12192000"/>
              <a:gd name="connsiteY57" fmla="*/ 358126 h 2390466"/>
              <a:gd name="connsiteX58" fmla="*/ 8911903 w 12192000"/>
              <a:gd name="connsiteY58" fmla="*/ 342099 h 2390466"/>
              <a:gd name="connsiteX59" fmla="*/ 9182090 w 12192000"/>
              <a:gd name="connsiteY59" fmla="*/ 301277 h 2390466"/>
              <a:gd name="connsiteX60" fmla="*/ 9196066 w 12192000"/>
              <a:gd name="connsiteY60" fmla="*/ 291440 h 2390466"/>
              <a:gd name="connsiteX61" fmla="*/ 9249142 w 12192000"/>
              <a:gd name="connsiteY61" fmla="*/ 276200 h 2390466"/>
              <a:gd name="connsiteX62" fmla="*/ 9316564 w 12192000"/>
              <a:gd name="connsiteY62" fmla="*/ 259543 h 2390466"/>
              <a:gd name="connsiteX63" fmla="*/ 9317108 w 12192000"/>
              <a:gd name="connsiteY63" fmla="*/ 260495 h 2390466"/>
              <a:gd name="connsiteX64" fmla="*/ 9348338 w 12192000"/>
              <a:gd name="connsiteY64" fmla="*/ 264323 h 2390466"/>
              <a:gd name="connsiteX65" fmla="*/ 9473084 w 12192000"/>
              <a:gd name="connsiteY65" fmla="*/ 266063 h 2390466"/>
              <a:gd name="connsiteX66" fmla="*/ 9478478 w 12192000"/>
              <a:gd name="connsiteY66" fmla="*/ 266804 h 2390466"/>
              <a:gd name="connsiteX67" fmla="*/ 9715853 w 12192000"/>
              <a:gd name="connsiteY67" fmla="*/ 258126 h 2390466"/>
              <a:gd name="connsiteX68" fmla="*/ 9818432 w 12192000"/>
              <a:gd name="connsiteY68" fmla="*/ 252883 h 2390466"/>
              <a:gd name="connsiteX69" fmla="*/ 9904781 w 12192000"/>
              <a:gd name="connsiteY69" fmla="*/ 257651 h 2390466"/>
              <a:gd name="connsiteX70" fmla="*/ 10027169 w 12192000"/>
              <a:gd name="connsiteY70" fmla="*/ 245494 h 2390466"/>
              <a:gd name="connsiteX71" fmla="*/ 10133939 w 12192000"/>
              <a:gd name="connsiteY71" fmla="*/ 205160 h 2390466"/>
              <a:gd name="connsiteX72" fmla="*/ 10149756 w 12192000"/>
              <a:gd name="connsiteY72" fmla="*/ 197031 h 2390466"/>
              <a:gd name="connsiteX73" fmla="*/ 10314272 w 12192000"/>
              <a:gd name="connsiteY73" fmla="*/ 148538 h 2390466"/>
              <a:gd name="connsiteX74" fmla="*/ 10432944 w 12192000"/>
              <a:gd name="connsiteY74" fmla="*/ 122284 h 2390466"/>
              <a:gd name="connsiteX75" fmla="*/ 10554052 w 12192000"/>
              <a:gd name="connsiteY75" fmla="*/ 72143 h 2390466"/>
              <a:gd name="connsiteX76" fmla="*/ 10757451 w 12192000"/>
              <a:gd name="connsiteY76" fmla="*/ 6065 h 2390466"/>
              <a:gd name="connsiteX77" fmla="*/ 10801045 w 12192000"/>
              <a:gd name="connsiteY77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1184424 w 12192000"/>
              <a:gd name="connsiteY24" fmla="*/ 1497877 h 2390466"/>
              <a:gd name="connsiteX25" fmla="*/ 2104961 w 12192000"/>
              <a:gd name="connsiteY25" fmla="*/ 1561710 h 2390466"/>
              <a:gd name="connsiteX26" fmla="*/ 4831089 w 12192000"/>
              <a:gd name="connsiteY26" fmla="*/ 984840 h 2390466"/>
              <a:gd name="connsiteX27" fmla="*/ 5665710 w 12192000"/>
              <a:gd name="connsiteY27" fmla="*/ 796164 h 2390466"/>
              <a:gd name="connsiteX28" fmla="*/ 5988429 w 12192000"/>
              <a:gd name="connsiteY28" fmla="*/ 610013 h 2390466"/>
              <a:gd name="connsiteX29" fmla="*/ 6548466 w 12192000"/>
              <a:gd name="connsiteY29" fmla="*/ 466618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901019 w 12192000"/>
              <a:gd name="connsiteY46" fmla="*/ 427394 h 2390466"/>
              <a:gd name="connsiteX47" fmla="*/ 7953628 w 12192000"/>
              <a:gd name="connsiteY47" fmla="*/ 414800 h 2390466"/>
              <a:gd name="connsiteX48" fmla="*/ 7959483 w 12192000"/>
              <a:gd name="connsiteY48" fmla="*/ 413640 h 2390466"/>
              <a:gd name="connsiteX49" fmla="*/ 8000268 w 12192000"/>
              <a:gd name="connsiteY49" fmla="*/ 408559 h 2390466"/>
              <a:gd name="connsiteX50" fmla="*/ 8126468 w 12192000"/>
              <a:gd name="connsiteY50" fmla="*/ 410535 h 2390466"/>
              <a:gd name="connsiteX51" fmla="*/ 8163540 w 12192000"/>
              <a:gd name="connsiteY51" fmla="*/ 410897 h 2390466"/>
              <a:gd name="connsiteX52" fmla="*/ 8189733 w 12192000"/>
              <a:gd name="connsiteY52" fmla="*/ 413869 h 2390466"/>
              <a:gd name="connsiteX53" fmla="*/ 8260604 w 12192000"/>
              <a:gd name="connsiteY53" fmla="*/ 406866 h 2390466"/>
              <a:gd name="connsiteX54" fmla="*/ 8379838 w 12192000"/>
              <a:gd name="connsiteY54" fmla="*/ 389167 h 2390466"/>
              <a:gd name="connsiteX55" fmla="*/ 8433895 w 12192000"/>
              <a:gd name="connsiteY55" fmla="*/ 393057 h 2390466"/>
              <a:gd name="connsiteX56" fmla="*/ 8624741 w 12192000"/>
              <a:gd name="connsiteY56" fmla="*/ 369980 h 2390466"/>
              <a:gd name="connsiteX57" fmla="*/ 8786230 w 12192000"/>
              <a:gd name="connsiteY57" fmla="*/ 358126 h 2390466"/>
              <a:gd name="connsiteX58" fmla="*/ 8911903 w 12192000"/>
              <a:gd name="connsiteY58" fmla="*/ 342099 h 2390466"/>
              <a:gd name="connsiteX59" fmla="*/ 9182090 w 12192000"/>
              <a:gd name="connsiteY59" fmla="*/ 301277 h 2390466"/>
              <a:gd name="connsiteX60" fmla="*/ 9196066 w 12192000"/>
              <a:gd name="connsiteY60" fmla="*/ 291440 h 2390466"/>
              <a:gd name="connsiteX61" fmla="*/ 9249142 w 12192000"/>
              <a:gd name="connsiteY61" fmla="*/ 276200 h 2390466"/>
              <a:gd name="connsiteX62" fmla="*/ 9316564 w 12192000"/>
              <a:gd name="connsiteY62" fmla="*/ 259543 h 2390466"/>
              <a:gd name="connsiteX63" fmla="*/ 9317108 w 12192000"/>
              <a:gd name="connsiteY63" fmla="*/ 260495 h 2390466"/>
              <a:gd name="connsiteX64" fmla="*/ 9348338 w 12192000"/>
              <a:gd name="connsiteY64" fmla="*/ 264323 h 2390466"/>
              <a:gd name="connsiteX65" fmla="*/ 9473084 w 12192000"/>
              <a:gd name="connsiteY65" fmla="*/ 266063 h 2390466"/>
              <a:gd name="connsiteX66" fmla="*/ 9478478 w 12192000"/>
              <a:gd name="connsiteY66" fmla="*/ 266804 h 2390466"/>
              <a:gd name="connsiteX67" fmla="*/ 9715853 w 12192000"/>
              <a:gd name="connsiteY67" fmla="*/ 258126 h 2390466"/>
              <a:gd name="connsiteX68" fmla="*/ 9818432 w 12192000"/>
              <a:gd name="connsiteY68" fmla="*/ 252883 h 2390466"/>
              <a:gd name="connsiteX69" fmla="*/ 9904781 w 12192000"/>
              <a:gd name="connsiteY69" fmla="*/ 257651 h 2390466"/>
              <a:gd name="connsiteX70" fmla="*/ 10027169 w 12192000"/>
              <a:gd name="connsiteY70" fmla="*/ 245494 h 2390466"/>
              <a:gd name="connsiteX71" fmla="*/ 10133939 w 12192000"/>
              <a:gd name="connsiteY71" fmla="*/ 205160 h 2390466"/>
              <a:gd name="connsiteX72" fmla="*/ 10149756 w 12192000"/>
              <a:gd name="connsiteY72" fmla="*/ 197031 h 2390466"/>
              <a:gd name="connsiteX73" fmla="*/ 10314272 w 12192000"/>
              <a:gd name="connsiteY73" fmla="*/ 148538 h 2390466"/>
              <a:gd name="connsiteX74" fmla="*/ 10432944 w 12192000"/>
              <a:gd name="connsiteY74" fmla="*/ 122284 h 2390466"/>
              <a:gd name="connsiteX75" fmla="*/ 10554052 w 12192000"/>
              <a:gd name="connsiteY75" fmla="*/ 72143 h 2390466"/>
              <a:gd name="connsiteX76" fmla="*/ 10757451 w 12192000"/>
              <a:gd name="connsiteY76" fmla="*/ 6065 h 2390466"/>
              <a:gd name="connsiteX77" fmla="*/ 10801045 w 12192000"/>
              <a:gd name="connsiteY77" fmla="*/ 201 h 2390466"/>
              <a:gd name="connsiteX0" fmla="*/ 10801045 w 12192000"/>
              <a:gd name="connsiteY0" fmla="*/ 201 h 2390466"/>
              <a:gd name="connsiteX1" fmla="*/ 10821038 w 12192000"/>
              <a:gd name="connsiteY1" fmla="*/ 2915 h 2390466"/>
              <a:gd name="connsiteX2" fmla="*/ 10835633 w 12192000"/>
              <a:gd name="connsiteY2" fmla="*/ 5460 h 2390466"/>
              <a:gd name="connsiteX3" fmla="*/ 10912235 w 12192000"/>
              <a:gd name="connsiteY3" fmla="*/ 11275 h 2390466"/>
              <a:gd name="connsiteX4" fmla="*/ 10996653 w 12192000"/>
              <a:gd name="connsiteY4" fmla="*/ 29720 h 2390466"/>
              <a:gd name="connsiteX5" fmla="*/ 11221749 w 12192000"/>
              <a:gd name="connsiteY5" fmla="*/ 20463 h 2390466"/>
              <a:gd name="connsiteX6" fmla="*/ 11379086 w 12192000"/>
              <a:gd name="connsiteY6" fmla="*/ 32130 h 2390466"/>
              <a:gd name="connsiteX7" fmla="*/ 11594775 w 12192000"/>
              <a:gd name="connsiteY7" fmla="*/ 63178 h 2390466"/>
              <a:gd name="connsiteX8" fmla="*/ 11671329 w 12192000"/>
              <a:gd name="connsiteY8" fmla="*/ 63198 h 2390466"/>
              <a:gd name="connsiteX9" fmla="*/ 11778165 w 12192000"/>
              <a:gd name="connsiteY9" fmla="*/ 89018 h 2390466"/>
              <a:gd name="connsiteX10" fmla="*/ 11815487 w 12192000"/>
              <a:gd name="connsiteY10" fmla="*/ 91973 h 2390466"/>
              <a:gd name="connsiteX11" fmla="*/ 11918614 w 12192000"/>
              <a:gd name="connsiteY11" fmla="*/ 104205 h 2390466"/>
              <a:gd name="connsiteX12" fmla="*/ 12114359 w 12192000"/>
              <a:gd name="connsiteY12" fmla="*/ 120975 h 2390466"/>
              <a:gd name="connsiteX13" fmla="*/ 12154355 w 12192000"/>
              <a:gd name="connsiteY13" fmla="*/ 133176 h 2390466"/>
              <a:gd name="connsiteX14" fmla="*/ 12187428 w 12192000"/>
              <a:gd name="connsiteY14" fmla="*/ 137775 h 2390466"/>
              <a:gd name="connsiteX15" fmla="*/ 12192000 w 12192000"/>
              <a:gd name="connsiteY15" fmla="*/ 138440 h 2390466"/>
              <a:gd name="connsiteX16" fmla="*/ 12192000 w 12192000"/>
              <a:gd name="connsiteY16" fmla="*/ 2390466 h 2390466"/>
              <a:gd name="connsiteX17" fmla="*/ 0 w 12192000"/>
              <a:gd name="connsiteY17" fmla="*/ 2390466 h 2390466"/>
              <a:gd name="connsiteX18" fmla="*/ 0 w 12192000"/>
              <a:gd name="connsiteY18" fmla="*/ 1588774 h 2390466"/>
              <a:gd name="connsiteX19" fmla="*/ 301314 w 12192000"/>
              <a:gd name="connsiteY19" fmla="*/ 1608551 h 2390466"/>
              <a:gd name="connsiteX20" fmla="*/ 542046 w 12192000"/>
              <a:gd name="connsiteY20" fmla="*/ 1590558 h 2390466"/>
              <a:gd name="connsiteX21" fmla="*/ 631576 w 12192000"/>
              <a:gd name="connsiteY21" fmla="*/ 1592277 h 2390466"/>
              <a:gd name="connsiteX22" fmla="*/ 833545 w 12192000"/>
              <a:gd name="connsiteY22" fmla="*/ 1592729 h 2390466"/>
              <a:gd name="connsiteX23" fmla="*/ 938627 w 12192000"/>
              <a:gd name="connsiteY23" fmla="*/ 1594718 h 2390466"/>
              <a:gd name="connsiteX24" fmla="*/ 1184424 w 12192000"/>
              <a:gd name="connsiteY24" fmla="*/ 1497877 h 2390466"/>
              <a:gd name="connsiteX25" fmla="*/ 2104961 w 12192000"/>
              <a:gd name="connsiteY25" fmla="*/ 1561710 h 2390466"/>
              <a:gd name="connsiteX26" fmla="*/ 4831089 w 12192000"/>
              <a:gd name="connsiteY26" fmla="*/ 984840 h 2390466"/>
              <a:gd name="connsiteX27" fmla="*/ 5665710 w 12192000"/>
              <a:gd name="connsiteY27" fmla="*/ 796164 h 2390466"/>
              <a:gd name="connsiteX28" fmla="*/ 5988429 w 12192000"/>
              <a:gd name="connsiteY28" fmla="*/ 610013 h 2390466"/>
              <a:gd name="connsiteX29" fmla="*/ 6352084 w 12192000"/>
              <a:gd name="connsiteY29" fmla="*/ 478892 h 2390466"/>
              <a:gd name="connsiteX30" fmla="*/ 6673201 w 12192000"/>
              <a:gd name="connsiteY30" fmla="*/ 450192 h 2390466"/>
              <a:gd name="connsiteX31" fmla="*/ 6686986 w 12192000"/>
              <a:gd name="connsiteY31" fmla="*/ 449182 h 2390466"/>
              <a:gd name="connsiteX32" fmla="*/ 6738693 w 12192000"/>
              <a:gd name="connsiteY32" fmla="*/ 453246 h 2390466"/>
              <a:gd name="connsiteX33" fmla="*/ 6970467 w 12192000"/>
              <a:gd name="connsiteY33" fmla="*/ 419633 h 2390466"/>
              <a:gd name="connsiteX34" fmla="*/ 7042198 w 12192000"/>
              <a:gd name="connsiteY34" fmla="*/ 421879 h 2390466"/>
              <a:gd name="connsiteX35" fmla="*/ 7077073 w 12192000"/>
              <a:gd name="connsiteY35" fmla="*/ 418698 h 2390466"/>
              <a:gd name="connsiteX36" fmla="*/ 7083030 w 12192000"/>
              <a:gd name="connsiteY36" fmla="*/ 418582 h 2390466"/>
              <a:gd name="connsiteX37" fmla="*/ 7124039 w 12192000"/>
              <a:gd name="connsiteY37" fmla="*/ 420736 h 2390466"/>
              <a:gd name="connsiteX38" fmla="*/ 7184925 w 12192000"/>
              <a:gd name="connsiteY38" fmla="*/ 428516 h 2390466"/>
              <a:gd name="connsiteX39" fmla="*/ 7247913 w 12192000"/>
              <a:gd name="connsiteY39" fmla="*/ 444836 h 2390466"/>
              <a:gd name="connsiteX40" fmla="*/ 7309614 w 12192000"/>
              <a:gd name="connsiteY40" fmla="*/ 459228 h 2390466"/>
              <a:gd name="connsiteX41" fmla="*/ 7500925 w 12192000"/>
              <a:gd name="connsiteY41" fmla="*/ 468250 h 2390466"/>
              <a:gd name="connsiteX42" fmla="*/ 7551687 w 12192000"/>
              <a:gd name="connsiteY42" fmla="*/ 486478 h 2390466"/>
              <a:gd name="connsiteX43" fmla="*/ 7655497 w 12192000"/>
              <a:gd name="connsiteY43" fmla="*/ 485382 h 2390466"/>
              <a:gd name="connsiteX44" fmla="*/ 7678276 w 12192000"/>
              <a:gd name="connsiteY44" fmla="*/ 478273 h 2390466"/>
              <a:gd name="connsiteX45" fmla="*/ 7732190 w 12192000"/>
              <a:gd name="connsiteY45" fmla="*/ 471988 h 2390466"/>
              <a:gd name="connsiteX46" fmla="*/ 7901019 w 12192000"/>
              <a:gd name="connsiteY46" fmla="*/ 427394 h 2390466"/>
              <a:gd name="connsiteX47" fmla="*/ 7953628 w 12192000"/>
              <a:gd name="connsiteY47" fmla="*/ 414800 h 2390466"/>
              <a:gd name="connsiteX48" fmla="*/ 7959483 w 12192000"/>
              <a:gd name="connsiteY48" fmla="*/ 413640 h 2390466"/>
              <a:gd name="connsiteX49" fmla="*/ 8000268 w 12192000"/>
              <a:gd name="connsiteY49" fmla="*/ 408559 h 2390466"/>
              <a:gd name="connsiteX50" fmla="*/ 8126468 w 12192000"/>
              <a:gd name="connsiteY50" fmla="*/ 410535 h 2390466"/>
              <a:gd name="connsiteX51" fmla="*/ 8163540 w 12192000"/>
              <a:gd name="connsiteY51" fmla="*/ 410897 h 2390466"/>
              <a:gd name="connsiteX52" fmla="*/ 8189733 w 12192000"/>
              <a:gd name="connsiteY52" fmla="*/ 413869 h 2390466"/>
              <a:gd name="connsiteX53" fmla="*/ 8260604 w 12192000"/>
              <a:gd name="connsiteY53" fmla="*/ 406866 h 2390466"/>
              <a:gd name="connsiteX54" fmla="*/ 8379838 w 12192000"/>
              <a:gd name="connsiteY54" fmla="*/ 389167 h 2390466"/>
              <a:gd name="connsiteX55" fmla="*/ 8433895 w 12192000"/>
              <a:gd name="connsiteY55" fmla="*/ 393057 h 2390466"/>
              <a:gd name="connsiteX56" fmla="*/ 8624741 w 12192000"/>
              <a:gd name="connsiteY56" fmla="*/ 369980 h 2390466"/>
              <a:gd name="connsiteX57" fmla="*/ 8786230 w 12192000"/>
              <a:gd name="connsiteY57" fmla="*/ 358126 h 2390466"/>
              <a:gd name="connsiteX58" fmla="*/ 8911903 w 12192000"/>
              <a:gd name="connsiteY58" fmla="*/ 342099 h 2390466"/>
              <a:gd name="connsiteX59" fmla="*/ 9182090 w 12192000"/>
              <a:gd name="connsiteY59" fmla="*/ 301277 h 2390466"/>
              <a:gd name="connsiteX60" fmla="*/ 9196066 w 12192000"/>
              <a:gd name="connsiteY60" fmla="*/ 291440 h 2390466"/>
              <a:gd name="connsiteX61" fmla="*/ 9249142 w 12192000"/>
              <a:gd name="connsiteY61" fmla="*/ 276200 h 2390466"/>
              <a:gd name="connsiteX62" fmla="*/ 9316564 w 12192000"/>
              <a:gd name="connsiteY62" fmla="*/ 259543 h 2390466"/>
              <a:gd name="connsiteX63" fmla="*/ 9317108 w 12192000"/>
              <a:gd name="connsiteY63" fmla="*/ 260495 h 2390466"/>
              <a:gd name="connsiteX64" fmla="*/ 9348338 w 12192000"/>
              <a:gd name="connsiteY64" fmla="*/ 264323 h 2390466"/>
              <a:gd name="connsiteX65" fmla="*/ 9473084 w 12192000"/>
              <a:gd name="connsiteY65" fmla="*/ 266063 h 2390466"/>
              <a:gd name="connsiteX66" fmla="*/ 9478478 w 12192000"/>
              <a:gd name="connsiteY66" fmla="*/ 266804 h 2390466"/>
              <a:gd name="connsiteX67" fmla="*/ 9715853 w 12192000"/>
              <a:gd name="connsiteY67" fmla="*/ 258126 h 2390466"/>
              <a:gd name="connsiteX68" fmla="*/ 9818432 w 12192000"/>
              <a:gd name="connsiteY68" fmla="*/ 252883 h 2390466"/>
              <a:gd name="connsiteX69" fmla="*/ 9904781 w 12192000"/>
              <a:gd name="connsiteY69" fmla="*/ 257651 h 2390466"/>
              <a:gd name="connsiteX70" fmla="*/ 10027169 w 12192000"/>
              <a:gd name="connsiteY70" fmla="*/ 245494 h 2390466"/>
              <a:gd name="connsiteX71" fmla="*/ 10133939 w 12192000"/>
              <a:gd name="connsiteY71" fmla="*/ 205160 h 2390466"/>
              <a:gd name="connsiteX72" fmla="*/ 10149756 w 12192000"/>
              <a:gd name="connsiteY72" fmla="*/ 197031 h 2390466"/>
              <a:gd name="connsiteX73" fmla="*/ 10314272 w 12192000"/>
              <a:gd name="connsiteY73" fmla="*/ 148538 h 2390466"/>
              <a:gd name="connsiteX74" fmla="*/ 10432944 w 12192000"/>
              <a:gd name="connsiteY74" fmla="*/ 122284 h 2390466"/>
              <a:gd name="connsiteX75" fmla="*/ 10554052 w 12192000"/>
              <a:gd name="connsiteY75" fmla="*/ 72143 h 2390466"/>
              <a:gd name="connsiteX76" fmla="*/ 10757451 w 12192000"/>
              <a:gd name="connsiteY76" fmla="*/ 6065 h 2390466"/>
              <a:gd name="connsiteX77" fmla="*/ 10801045 w 12192000"/>
              <a:gd name="connsiteY77" fmla="*/ 201 h 2390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2390466">
                <a:moveTo>
                  <a:pt x="10801045" y="201"/>
                </a:moveTo>
                <a:cubicBezTo>
                  <a:pt x="10809751" y="868"/>
                  <a:pt x="10814523" y="2965"/>
                  <a:pt x="10821038" y="2915"/>
                </a:cubicBezTo>
                <a:lnTo>
                  <a:pt x="10835633" y="5460"/>
                </a:lnTo>
                <a:cubicBezTo>
                  <a:pt x="10850832" y="6853"/>
                  <a:pt x="10885398" y="7232"/>
                  <a:pt x="10912235" y="11275"/>
                </a:cubicBezTo>
                <a:cubicBezTo>
                  <a:pt x="10931890" y="20375"/>
                  <a:pt x="10982150" y="30522"/>
                  <a:pt x="10996653" y="29720"/>
                </a:cubicBezTo>
                <a:cubicBezTo>
                  <a:pt x="11020097" y="24895"/>
                  <a:pt x="11158708" y="18940"/>
                  <a:pt x="11221749" y="20463"/>
                </a:cubicBezTo>
                <a:cubicBezTo>
                  <a:pt x="11278142" y="28951"/>
                  <a:pt x="11334159" y="24310"/>
                  <a:pt x="11379086" y="32130"/>
                </a:cubicBezTo>
                <a:cubicBezTo>
                  <a:pt x="11429033" y="63385"/>
                  <a:pt x="11546068" y="58000"/>
                  <a:pt x="11594775" y="63178"/>
                </a:cubicBezTo>
                <a:cubicBezTo>
                  <a:pt x="11616110" y="67668"/>
                  <a:pt x="11657629" y="62889"/>
                  <a:pt x="11671329" y="63198"/>
                </a:cubicBezTo>
                <a:cubicBezTo>
                  <a:pt x="11736280" y="69124"/>
                  <a:pt x="11742553" y="80411"/>
                  <a:pt x="11778165" y="89018"/>
                </a:cubicBezTo>
                <a:cubicBezTo>
                  <a:pt x="11790041" y="81568"/>
                  <a:pt x="11802378" y="85028"/>
                  <a:pt x="11815487" y="91973"/>
                </a:cubicBezTo>
                <a:cubicBezTo>
                  <a:pt x="11847624" y="89791"/>
                  <a:pt x="11880597" y="100222"/>
                  <a:pt x="11918614" y="104205"/>
                </a:cubicBezTo>
                <a:cubicBezTo>
                  <a:pt x="11968426" y="109039"/>
                  <a:pt x="12075069" y="116146"/>
                  <a:pt x="12114359" y="120975"/>
                </a:cubicBezTo>
                <a:lnTo>
                  <a:pt x="12154355" y="133176"/>
                </a:lnTo>
                <a:cubicBezTo>
                  <a:pt x="12162312" y="139385"/>
                  <a:pt x="12175466" y="137782"/>
                  <a:pt x="12187428" y="137775"/>
                </a:cubicBezTo>
                <a:lnTo>
                  <a:pt x="12192000" y="138440"/>
                </a:lnTo>
                <a:lnTo>
                  <a:pt x="12192000" y="2390466"/>
                </a:lnTo>
                <a:lnTo>
                  <a:pt x="0" y="2390466"/>
                </a:lnTo>
                <a:lnTo>
                  <a:pt x="0" y="1588774"/>
                </a:lnTo>
                <a:cubicBezTo>
                  <a:pt x="157588" y="1582309"/>
                  <a:pt x="200876" y="1601958"/>
                  <a:pt x="301314" y="1608551"/>
                </a:cubicBezTo>
                <a:cubicBezTo>
                  <a:pt x="391655" y="1608847"/>
                  <a:pt x="487002" y="1593270"/>
                  <a:pt x="542046" y="1590558"/>
                </a:cubicBezTo>
                <a:cubicBezTo>
                  <a:pt x="578952" y="1599817"/>
                  <a:pt x="598969" y="1599966"/>
                  <a:pt x="631576" y="1592277"/>
                </a:cubicBezTo>
                <a:cubicBezTo>
                  <a:pt x="703084" y="1592668"/>
                  <a:pt x="742331" y="1565232"/>
                  <a:pt x="833545" y="1592729"/>
                </a:cubicBezTo>
                <a:cubicBezTo>
                  <a:pt x="854656" y="1588907"/>
                  <a:pt x="898051" y="1592256"/>
                  <a:pt x="938627" y="1594718"/>
                </a:cubicBezTo>
                <a:lnTo>
                  <a:pt x="1184424" y="1497877"/>
                </a:lnTo>
                <a:lnTo>
                  <a:pt x="2104961" y="1561710"/>
                </a:lnTo>
                <a:cubicBezTo>
                  <a:pt x="3025944" y="1467610"/>
                  <a:pt x="3910106" y="1201678"/>
                  <a:pt x="4831089" y="984840"/>
                </a:cubicBezTo>
                <a:lnTo>
                  <a:pt x="5665710" y="796164"/>
                </a:lnTo>
                <a:lnTo>
                  <a:pt x="5988429" y="610013"/>
                </a:lnTo>
                <a:lnTo>
                  <a:pt x="6352084" y="478892"/>
                </a:lnTo>
                <a:lnTo>
                  <a:pt x="6673201" y="450192"/>
                </a:lnTo>
                <a:lnTo>
                  <a:pt x="6686986" y="449182"/>
                </a:lnTo>
                <a:lnTo>
                  <a:pt x="6738693" y="453246"/>
                </a:lnTo>
                <a:cubicBezTo>
                  <a:pt x="6827215" y="431780"/>
                  <a:pt x="6919883" y="424861"/>
                  <a:pt x="6970467" y="419633"/>
                </a:cubicBezTo>
                <a:lnTo>
                  <a:pt x="7042198" y="421879"/>
                </a:lnTo>
                <a:cubicBezTo>
                  <a:pt x="7053738" y="422158"/>
                  <a:pt x="7067093" y="419247"/>
                  <a:pt x="7077073" y="418698"/>
                </a:cubicBezTo>
                <a:lnTo>
                  <a:pt x="7083030" y="418582"/>
                </a:lnTo>
                <a:lnTo>
                  <a:pt x="7124039" y="420736"/>
                </a:lnTo>
                <a:lnTo>
                  <a:pt x="7184925" y="428516"/>
                </a:lnTo>
                <a:cubicBezTo>
                  <a:pt x="7204997" y="433937"/>
                  <a:pt x="7222741" y="454691"/>
                  <a:pt x="7247913" y="444836"/>
                </a:cubicBezTo>
                <a:cubicBezTo>
                  <a:pt x="7268694" y="449955"/>
                  <a:pt x="7287506" y="455907"/>
                  <a:pt x="7309614" y="459228"/>
                </a:cubicBezTo>
                <a:cubicBezTo>
                  <a:pt x="7351783" y="463130"/>
                  <a:pt x="7460579" y="463708"/>
                  <a:pt x="7500925" y="468250"/>
                </a:cubicBezTo>
                <a:cubicBezTo>
                  <a:pt x="7534209" y="473175"/>
                  <a:pt x="7529853" y="483677"/>
                  <a:pt x="7551687" y="486478"/>
                </a:cubicBezTo>
                <a:cubicBezTo>
                  <a:pt x="7577449" y="489334"/>
                  <a:pt x="7639161" y="488055"/>
                  <a:pt x="7655497" y="485382"/>
                </a:cubicBezTo>
                <a:lnTo>
                  <a:pt x="7678276" y="478273"/>
                </a:lnTo>
                <a:lnTo>
                  <a:pt x="7732190" y="471988"/>
                </a:lnTo>
                <a:lnTo>
                  <a:pt x="7901019" y="427394"/>
                </a:lnTo>
                <a:cubicBezTo>
                  <a:pt x="7914492" y="424433"/>
                  <a:pt x="7943884" y="417092"/>
                  <a:pt x="7953628" y="414800"/>
                </a:cubicBezTo>
                <a:lnTo>
                  <a:pt x="7959483" y="413640"/>
                </a:lnTo>
                <a:lnTo>
                  <a:pt x="8000268" y="408559"/>
                </a:lnTo>
                <a:lnTo>
                  <a:pt x="8126468" y="410535"/>
                </a:lnTo>
                <a:cubicBezTo>
                  <a:pt x="8122695" y="422772"/>
                  <a:pt x="8155220" y="402360"/>
                  <a:pt x="8163540" y="410897"/>
                </a:cubicBezTo>
                <a:cubicBezTo>
                  <a:pt x="8168776" y="418259"/>
                  <a:pt x="8179862" y="413783"/>
                  <a:pt x="8189733" y="413869"/>
                </a:cubicBezTo>
                <a:cubicBezTo>
                  <a:pt x="8199251" y="420007"/>
                  <a:pt x="8245905" y="413063"/>
                  <a:pt x="8260604" y="406866"/>
                </a:cubicBezTo>
                <a:cubicBezTo>
                  <a:pt x="8300068" y="384582"/>
                  <a:pt x="8347941" y="406135"/>
                  <a:pt x="8379838" y="389167"/>
                </a:cubicBezTo>
                <a:cubicBezTo>
                  <a:pt x="8413482" y="388172"/>
                  <a:pt x="8411898" y="394133"/>
                  <a:pt x="8433895" y="393057"/>
                </a:cubicBezTo>
                <a:cubicBezTo>
                  <a:pt x="8474712" y="389859"/>
                  <a:pt x="8566018" y="375802"/>
                  <a:pt x="8624741" y="369980"/>
                </a:cubicBezTo>
                <a:cubicBezTo>
                  <a:pt x="8679135" y="365237"/>
                  <a:pt x="8728356" y="365030"/>
                  <a:pt x="8786230" y="358126"/>
                </a:cubicBezTo>
                <a:cubicBezTo>
                  <a:pt x="8830973" y="344224"/>
                  <a:pt x="8879561" y="360081"/>
                  <a:pt x="8911903" y="342099"/>
                </a:cubicBezTo>
                <a:cubicBezTo>
                  <a:pt x="9071021" y="315433"/>
                  <a:pt x="9139653" y="327943"/>
                  <a:pt x="9182090" y="301277"/>
                </a:cubicBezTo>
                <a:cubicBezTo>
                  <a:pt x="9186125" y="297338"/>
                  <a:pt x="9190862" y="294124"/>
                  <a:pt x="9196066" y="291440"/>
                </a:cubicBezTo>
                <a:lnTo>
                  <a:pt x="9249142" y="276200"/>
                </a:lnTo>
                <a:lnTo>
                  <a:pt x="9316564" y="259543"/>
                </a:lnTo>
                <a:lnTo>
                  <a:pt x="9317108" y="260495"/>
                </a:lnTo>
                <a:cubicBezTo>
                  <a:pt x="9322404" y="261291"/>
                  <a:pt x="9335211" y="260823"/>
                  <a:pt x="9348338" y="264323"/>
                </a:cubicBezTo>
                <a:lnTo>
                  <a:pt x="9473084" y="266063"/>
                </a:lnTo>
                <a:lnTo>
                  <a:pt x="9478478" y="266804"/>
                </a:lnTo>
                <a:lnTo>
                  <a:pt x="9715853" y="258126"/>
                </a:lnTo>
                <a:cubicBezTo>
                  <a:pt x="9754866" y="241766"/>
                  <a:pt x="9778153" y="256806"/>
                  <a:pt x="9818432" y="252883"/>
                </a:cubicBezTo>
                <a:cubicBezTo>
                  <a:pt x="9849920" y="252804"/>
                  <a:pt x="9883031" y="259766"/>
                  <a:pt x="9904781" y="257651"/>
                </a:cubicBezTo>
                <a:cubicBezTo>
                  <a:pt x="9970026" y="242871"/>
                  <a:pt x="9986373" y="249547"/>
                  <a:pt x="10027169" y="245494"/>
                </a:cubicBezTo>
                <a:cubicBezTo>
                  <a:pt x="10058004" y="237915"/>
                  <a:pt x="10113508" y="213236"/>
                  <a:pt x="10133939" y="205160"/>
                </a:cubicBezTo>
                <a:lnTo>
                  <a:pt x="10149756" y="197031"/>
                </a:lnTo>
                <a:cubicBezTo>
                  <a:pt x="10179424" y="187552"/>
                  <a:pt x="10295649" y="137491"/>
                  <a:pt x="10314272" y="148538"/>
                </a:cubicBezTo>
                <a:cubicBezTo>
                  <a:pt x="10352854" y="147487"/>
                  <a:pt x="10373231" y="140024"/>
                  <a:pt x="10432944" y="122284"/>
                </a:cubicBezTo>
                <a:cubicBezTo>
                  <a:pt x="10472909" y="109553"/>
                  <a:pt x="10500506" y="84415"/>
                  <a:pt x="10554052" y="72143"/>
                </a:cubicBezTo>
                <a:cubicBezTo>
                  <a:pt x="10604694" y="35376"/>
                  <a:pt x="10695759" y="33327"/>
                  <a:pt x="10757451" y="6065"/>
                </a:cubicBezTo>
                <a:cubicBezTo>
                  <a:pt x="10779700" y="296"/>
                  <a:pt x="10792339" y="-467"/>
                  <a:pt x="10801045" y="201"/>
                </a:cubicBez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4B01C3-5078-4039-811E-D840C6262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460170" y="522020"/>
            <a:ext cx="5952906" cy="5836036"/>
          </a:xfrm>
          <a:prstGeom prst="rect">
            <a:avLst/>
          </a:prstGeom>
          <a:solidFill>
            <a:srgbClr val="EFEEE9"/>
          </a:solidFill>
          <a:ln>
            <a:noFill/>
          </a:ln>
          <a:effectLst>
            <a:outerShdw blurRad="50800" dist="38100" dir="36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EE9B49B-B44A-4DAC-BD6E-17ABCE56D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874">
            <a:off x="476529" y="524155"/>
            <a:ext cx="5950818" cy="5843439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276445 w 4553447"/>
              <a:gd name="connsiteY0" fmla="*/ 0 h 5531266"/>
              <a:gd name="connsiteX1" fmla="*/ 3305612 w 4553447"/>
              <a:gd name="connsiteY1" fmla="*/ 153134 h 5531266"/>
              <a:gd name="connsiteX2" fmla="*/ 4134423 w 4553447"/>
              <a:gd name="connsiteY2" fmla="*/ 208242 h 5531266"/>
              <a:gd name="connsiteX3" fmla="*/ 4507617 w 4553447"/>
              <a:gd name="connsiteY3" fmla="*/ 228666 h 5531266"/>
              <a:gd name="connsiteX4" fmla="*/ 4535496 w 4553447"/>
              <a:gd name="connsiteY4" fmla="*/ 250471 h 5531266"/>
              <a:gd name="connsiteX5" fmla="*/ 4533722 w 4553447"/>
              <a:gd name="connsiteY5" fmla="*/ 282222 h 5531266"/>
              <a:gd name="connsiteX6" fmla="*/ 4536644 w 4553447"/>
              <a:gd name="connsiteY6" fmla="*/ 283939 h 5531266"/>
              <a:gd name="connsiteX7" fmla="*/ 4553070 w 4553447"/>
              <a:gd name="connsiteY7" fmla="*/ 315514 h 5531266"/>
              <a:gd name="connsiteX8" fmla="*/ 4530809 w 4553447"/>
              <a:gd name="connsiteY8" fmla="*/ 373160 h 5531266"/>
              <a:gd name="connsiteX9" fmla="*/ 4527321 w 4553447"/>
              <a:gd name="connsiteY9" fmla="*/ 396781 h 5531266"/>
              <a:gd name="connsiteX10" fmla="*/ 4522216 w 4553447"/>
              <a:gd name="connsiteY10" fmla="*/ 488120 h 5531266"/>
              <a:gd name="connsiteX11" fmla="*/ 4521566 w 4553447"/>
              <a:gd name="connsiteY11" fmla="*/ 534537 h 5531266"/>
              <a:gd name="connsiteX12" fmla="*/ 4518467 w 4553447"/>
              <a:gd name="connsiteY12" fmla="*/ 563001 h 5531266"/>
              <a:gd name="connsiteX13" fmla="*/ 4517798 w 4553447"/>
              <a:gd name="connsiteY13" fmla="*/ 567182 h 5531266"/>
              <a:gd name="connsiteX14" fmla="*/ 4504861 w 4553447"/>
              <a:gd name="connsiteY14" fmla="*/ 798696 h 5531266"/>
              <a:gd name="connsiteX15" fmla="*/ 4506574 w 4553447"/>
              <a:gd name="connsiteY15" fmla="*/ 803530 h 5531266"/>
              <a:gd name="connsiteX16" fmla="*/ 4504423 w 4553447"/>
              <a:gd name="connsiteY16" fmla="*/ 827361 h 5531266"/>
              <a:gd name="connsiteX17" fmla="*/ 4502823 w 4553447"/>
              <a:gd name="connsiteY17" fmla="*/ 835146 h 5531266"/>
              <a:gd name="connsiteX18" fmla="*/ 4496585 w 4553447"/>
              <a:gd name="connsiteY18" fmla="*/ 946777 h 5531266"/>
              <a:gd name="connsiteX19" fmla="*/ 4498662 w 4553447"/>
              <a:gd name="connsiteY19" fmla="*/ 947677 h 5531266"/>
              <a:gd name="connsiteX20" fmla="*/ 4502781 w 4553447"/>
              <a:gd name="connsiteY20" fmla="*/ 983859 h 5531266"/>
              <a:gd name="connsiteX21" fmla="*/ 4497983 w 4553447"/>
              <a:gd name="connsiteY21" fmla="*/ 1082386 h 5531266"/>
              <a:gd name="connsiteX22" fmla="*/ 4497878 w 4553447"/>
              <a:gd name="connsiteY22" fmla="*/ 1140681 h 5531266"/>
              <a:gd name="connsiteX23" fmla="*/ 4502181 w 4553447"/>
              <a:gd name="connsiteY23" fmla="*/ 1161797 h 5531266"/>
              <a:gd name="connsiteX24" fmla="*/ 4505271 w 4553447"/>
              <a:gd name="connsiteY24" fmla="*/ 1191979 h 5531266"/>
              <a:gd name="connsiteX25" fmla="*/ 4514088 w 4553447"/>
              <a:gd name="connsiteY25" fmla="*/ 1244449 h 5531266"/>
              <a:gd name="connsiteX26" fmla="*/ 4516365 w 4553447"/>
              <a:gd name="connsiteY26" fmla="*/ 1294666 h 5531266"/>
              <a:gd name="connsiteX27" fmla="*/ 4515485 w 4553447"/>
              <a:gd name="connsiteY27" fmla="*/ 1328296 h 5531266"/>
              <a:gd name="connsiteX28" fmla="*/ 4515022 w 4553447"/>
              <a:gd name="connsiteY28" fmla="*/ 1333156 h 5531266"/>
              <a:gd name="connsiteX29" fmla="*/ 4505903 w 4553447"/>
              <a:gd name="connsiteY29" fmla="*/ 1373054 h 5531266"/>
              <a:gd name="connsiteX30" fmla="*/ 4509167 w 4553447"/>
              <a:gd name="connsiteY30" fmla="*/ 1376999 h 5531266"/>
              <a:gd name="connsiteX31" fmla="*/ 4512009 w 4553447"/>
              <a:gd name="connsiteY31" fmla="*/ 1389816 h 5531266"/>
              <a:gd name="connsiteX32" fmla="*/ 4507268 w 4553447"/>
              <a:gd name="connsiteY32" fmla="*/ 1400401 h 5531266"/>
              <a:gd name="connsiteX33" fmla="*/ 4497084 w 4553447"/>
              <a:gd name="connsiteY33" fmla="*/ 1450629 h 5531266"/>
              <a:gd name="connsiteX34" fmla="*/ 4486187 w 4553447"/>
              <a:gd name="connsiteY34" fmla="*/ 1524330 h 5531266"/>
              <a:gd name="connsiteX35" fmla="*/ 4481306 w 4553447"/>
              <a:gd name="connsiteY35" fmla="*/ 1535289 h 5531266"/>
              <a:gd name="connsiteX36" fmla="*/ 4466878 w 4553447"/>
              <a:gd name="connsiteY36" fmla="*/ 1607363 h 5531266"/>
              <a:gd name="connsiteX37" fmla="*/ 4463163 w 4553447"/>
              <a:gd name="connsiteY37" fmla="*/ 1645395 h 5531266"/>
              <a:gd name="connsiteX38" fmla="*/ 4466823 w 4553447"/>
              <a:gd name="connsiteY38" fmla="*/ 1649850 h 5531266"/>
              <a:gd name="connsiteX39" fmla="*/ 4465173 w 4553447"/>
              <a:gd name="connsiteY39" fmla="*/ 1661048 h 5531266"/>
              <a:gd name="connsiteX40" fmla="*/ 4465585 w 4553447"/>
              <a:gd name="connsiteY40" fmla="*/ 1664107 h 5531266"/>
              <a:gd name="connsiteX41" fmla="*/ 4467096 w 4553447"/>
              <a:gd name="connsiteY41" fmla="*/ 1681560 h 5531266"/>
              <a:gd name="connsiteX42" fmla="*/ 4455626 w 4553447"/>
              <a:gd name="connsiteY42" fmla="*/ 1716455 h 5531266"/>
              <a:gd name="connsiteX43" fmla="*/ 4453566 w 4553447"/>
              <a:gd name="connsiteY43" fmla="*/ 1716581 h 5531266"/>
              <a:gd name="connsiteX44" fmla="*/ 4445068 w 4553447"/>
              <a:gd name="connsiteY44" fmla="*/ 1868666 h 5531266"/>
              <a:gd name="connsiteX45" fmla="*/ 4453759 w 4553447"/>
              <a:gd name="connsiteY45" fmla="*/ 1892828 h 5531266"/>
              <a:gd name="connsiteX46" fmla="*/ 4456037 w 4553447"/>
              <a:gd name="connsiteY46" fmla="*/ 1943047 h 5531266"/>
              <a:gd name="connsiteX47" fmla="*/ 4455156 w 4553447"/>
              <a:gd name="connsiteY47" fmla="*/ 1976676 h 5531266"/>
              <a:gd name="connsiteX48" fmla="*/ 4454694 w 4553447"/>
              <a:gd name="connsiteY48" fmla="*/ 1981536 h 5531266"/>
              <a:gd name="connsiteX49" fmla="*/ 4445574 w 4553447"/>
              <a:gd name="connsiteY49" fmla="*/ 2021434 h 5531266"/>
              <a:gd name="connsiteX50" fmla="*/ 4448839 w 4553447"/>
              <a:gd name="connsiteY50" fmla="*/ 2025379 h 5531266"/>
              <a:gd name="connsiteX51" fmla="*/ 4451680 w 4553447"/>
              <a:gd name="connsiteY51" fmla="*/ 2038196 h 5531266"/>
              <a:gd name="connsiteX52" fmla="*/ 4446939 w 4553447"/>
              <a:gd name="connsiteY52" fmla="*/ 2048781 h 5531266"/>
              <a:gd name="connsiteX53" fmla="*/ 4436755 w 4553447"/>
              <a:gd name="connsiteY53" fmla="*/ 2099011 h 5531266"/>
              <a:gd name="connsiteX54" fmla="*/ 4429424 w 4553447"/>
              <a:gd name="connsiteY54" fmla="*/ 2148592 h 5531266"/>
              <a:gd name="connsiteX55" fmla="*/ 4373341 w 4553447"/>
              <a:gd name="connsiteY55" fmla="*/ 3204925 h 5531266"/>
              <a:gd name="connsiteX56" fmla="*/ 4360555 w 4553447"/>
              <a:gd name="connsiteY56" fmla="*/ 3458573 h 5531266"/>
              <a:gd name="connsiteX57" fmla="*/ 4349470 w 4553447"/>
              <a:gd name="connsiteY57" fmla="*/ 3621276 h 5531266"/>
              <a:gd name="connsiteX58" fmla="*/ 4258709 w 4553447"/>
              <a:gd name="connsiteY58" fmla="*/ 5260213 h 5531266"/>
              <a:gd name="connsiteX59" fmla="*/ 4264007 w 4553447"/>
              <a:gd name="connsiteY59" fmla="*/ 5296918 h 5531266"/>
              <a:gd name="connsiteX60" fmla="*/ 4267541 w 4553447"/>
              <a:gd name="connsiteY60" fmla="*/ 5331382 h 5531266"/>
              <a:gd name="connsiteX61" fmla="*/ 4270373 w 4553447"/>
              <a:gd name="connsiteY61" fmla="*/ 5431691 h 5531266"/>
              <a:gd name="connsiteX62" fmla="*/ 4251816 w 4553447"/>
              <a:gd name="connsiteY62" fmla="*/ 5466096 h 5531266"/>
              <a:gd name="connsiteX63" fmla="*/ 4247164 w 4553447"/>
              <a:gd name="connsiteY63" fmla="*/ 5468796 h 5531266"/>
              <a:gd name="connsiteX64" fmla="*/ 4243707 w 4553447"/>
              <a:gd name="connsiteY64" fmla="*/ 5531243 h 5531266"/>
              <a:gd name="connsiteX65" fmla="*/ 310344 w 4553447"/>
              <a:gd name="connsiteY65" fmla="*/ 5278553 h 5531266"/>
              <a:gd name="connsiteX66" fmla="*/ 0 w 4553447"/>
              <a:gd name="connsiteY66" fmla="*/ 5261459 h 5531266"/>
              <a:gd name="connsiteX67" fmla="*/ 4324 w 4553447"/>
              <a:gd name="connsiteY67" fmla="*/ 5221195 h 5531266"/>
              <a:gd name="connsiteX68" fmla="*/ 8544 w 4553447"/>
              <a:gd name="connsiteY68" fmla="*/ 5214590 h 5531266"/>
              <a:gd name="connsiteX69" fmla="*/ 8813 w 4553447"/>
              <a:gd name="connsiteY69" fmla="*/ 5211844 h 5531266"/>
              <a:gd name="connsiteX70" fmla="*/ 9083 w 4553447"/>
              <a:gd name="connsiteY70" fmla="*/ 5209096 h 5531266"/>
              <a:gd name="connsiteX71" fmla="*/ 9620 w 4553447"/>
              <a:gd name="connsiteY71" fmla="*/ 5203600 h 5531266"/>
              <a:gd name="connsiteX72" fmla="*/ 9305 w 4553447"/>
              <a:gd name="connsiteY72" fmla="*/ 5197697 h 5531266"/>
              <a:gd name="connsiteX73" fmla="*/ 8721 w 4553447"/>
              <a:gd name="connsiteY73" fmla="*/ 5194541 h 5531266"/>
              <a:gd name="connsiteX74" fmla="*/ 8990 w 4553447"/>
              <a:gd name="connsiteY74" fmla="*/ 5191792 h 5531266"/>
              <a:gd name="connsiteX75" fmla="*/ 8674 w 4553447"/>
              <a:gd name="connsiteY75" fmla="*/ 5185889 h 5531266"/>
              <a:gd name="connsiteX76" fmla="*/ 8091 w 4553447"/>
              <a:gd name="connsiteY76" fmla="*/ 5182733 h 5531266"/>
              <a:gd name="connsiteX77" fmla="*/ 7461 w 4553447"/>
              <a:gd name="connsiteY77" fmla="*/ 5170924 h 5531266"/>
              <a:gd name="connsiteX78" fmla="*/ 6877 w 4553447"/>
              <a:gd name="connsiteY78" fmla="*/ 5167769 h 5531266"/>
              <a:gd name="connsiteX79" fmla="*/ 7145 w 4553447"/>
              <a:gd name="connsiteY79" fmla="*/ 5165020 h 5531266"/>
              <a:gd name="connsiteX80" fmla="*/ 5710 w 4553447"/>
              <a:gd name="connsiteY80" fmla="*/ 5161455 h 5531266"/>
              <a:gd name="connsiteX81" fmla="*/ 11122 w 4553447"/>
              <a:gd name="connsiteY81" fmla="*/ 5097858 h 5531266"/>
              <a:gd name="connsiteX82" fmla="*/ 78736 w 4553447"/>
              <a:gd name="connsiteY82" fmla="*/ 3820602 h 5531266"/>
              <a:gd name="connsiteX83" fmla="*/ 276445 w 4553447"/>
              <a:gd name="connsiteY83" fmla="*/ 0 h 5531266"/>
              <a:gd name="connsiteX0" fmla="*/ 276445 w 4553447"/>
              <a:gd name="connsiteY0" fmla="*/ 0 h 5531266"/>
              <a:gd name="connsiteX1" fmla="*/ 3305612 w 4553447"/>
              <a:gd name="connsiteY1" fmla="*/ 153134 h 5531266"/>
              <a:gd name="connsiteX2" fmla="*/ 4134423 w 4553447"/>
              <a:gd name="connsiteY2" fmla="*/ 208242 h 5531266"/>
              <a:gd name="connsiteX3" fmla="*/ 4507617 w 4553447"/>
              <a:gd name="connsiteY3" fmla="*/ 228666 h 5531266"/>
              <a:gd name="connsiteX4" fmla="*/ 4535496 w 4553447"/>
              <a:gd name="connsiteY4" fmla="*/ 250471 h 5531266"/>
              <a:gd name="connsiteX5" fmla="*/ 4533722 w 4553447"/>
              <a:gd name="connsiteY5" fmla="*/ 282222 h 5531266"/>
              <a:gd name="connsiteX6" fmla="*/ 4536644 w 4553447"/>
              <a:gd name="connsiteY6" fmla="*/ 283939 h 5531266"/>
              <a:gd name="connsiteX7" fmla="*/ 4553070 w 4553447"/>
              <a:gd name="connsiteY7" fmla="*/ 315514 h 5531266"/>
              <a:gd name="connsiteX8" fmla="*/ 4530809 w 4553447"/>
              <a:gd name="connsiteY8" fmla="*/ 373160 h 5531266"/>
              <a:gd name="connsiteX9" fmla="*/ 4527321 w 4553447"/>
              <a:gd name="connsiteY9" fmla="*/ 396781 h 5531266"/>
              <a:gd name="connsiteX10" fmla="*/ 4522216 w 4553447"/>
              <a:gd name="connsiteY10" fmla="*/ 488120 h 5531266"/>
              <a:gd name="connsiteX11" fmla="*/ 4521566 w 4553447"/>
              <a:gd name="connsiteY11" fmla="*/ 534537 h 5531266"/>
              <a:gd name="connsiteX12" fmla="*/ 4518467 w 4553447"/>
              <a:gd name="connsiteY12" fmla="*/ 563001 h 5531266"/>
              <a:gd name="connsiteX13" fmla="*/ 4517798 w 4553447"/>
              <a:gd name="connsiteY13" fmla="*/ 567182 h 5531266"/>
              <a:gd name="connsiteX14" fmla="*/ 4504861 w 4553447"/>
              <a:gd name="connsiteY14" fmla="*/ 798696 h 5531266"/>
              <a:gd name="connsiteX15" fmla="*/ 4506574 w 4553447"/>
              <a:gd name="connsiteY15" fmla="*/ 803530 h 5531266"/>
              <a:gd name="connsiteX16" fmla="*/ 4504423 w 4553447"/>
              <a:gd name="connsiteY16" fmla="*/ 827361 h 5531266"/>
              <a:gd name="connsiteX17" fmla="*/ 4502823 w 4553447"/>
              <a:gd name="connsiteY17" fmla="*/ 835146 h 5531266"/>
              <a:gd name="connsiteX18" fmla="*/ 4496585 w 4553447"/>
              <a:gd name="connsiteY18" fmla="*/ 946777 h 5531266"/>
              <a:gd name="connsiteX19" fmla="*/ 4498662 w 4553447"/>
              <a:gd name="connsiteY19" fmla="*/ 947677 h 5531266"/>
              <a:gd name="connsiteX20" fmla="*/ 4502781 w 4553447"/>
              <a:gd name="connsiteY20" fmla="*/ 983859 h 5531266"/>
              <a:gd name="connsiteX21" fmla="*/ 4497983 w 4553447"/>
              <a:gd name="connsiteY21" fmla="*/ 1082386 h 5531266"/>
              <a:gd name="connsiteX22" fmla="*/ 4497878 w 4553447"/>
              <a:gd name="connsiteY22" fmla="*/ 1140681 h 5531266"/>
              <a:gd name="connsiteX23" fmla="*/ 4502181 w 4553447"/>
              <a:gd name="connsiteY23" fmla="*/ 1161797 h 5531266"/>
              <a:gd name="connsiteX24" fmla="*/ 4505271 w 4553447"/>
              <a:gd name="connsiteY24" fmla="*/ 1191979 h 5531266"/>
              <a:gd name="connsiteX25" fmla="*/ 4514088 w 4553447"/>
              <a:gd name="connsiteY25" fmla="*/ 1244449 h 5531266"/>
              <a:gd name="connsiteX26" fmla="*/ 4516365 w 4553447"/>
              <a:gd name="connsiteY26" fmla="*/ 1294666 h 5531266"/>
              <a:gd name="connsiteX27" fmla="*/ 4515485 w 4553447"/>
              <a:gd name="connsiteY27" fmla="*/ 1328296 h 5531266"/>
              <a:gd name="connsiteX28" fmla="*/ 4515022 w 4553447"/>
              <a:gd name="connsiteY28" fmla="*/ 1333156 h 5531266"/>
              <a:gd name="connsiteX29" fmla="*/ 4505903 w 4553447"/>
              <a:gd name="connsiteY29" fmla="*/ 1373054 h 5531266"/>
              <a:gd name="connsiteX30" fmla="*/ 4509167 w 4553447"/>
              <a:gd name="connsiteY30" fmla="*/ 1376999 h 5531266"/>
              <a:gd name="connsiteX31" fmla="*/ 4512009 w 4553447"/>
              <a:gd name="connsiteY31" fmla="*/ 1389816 h 5531266"/>
              <a:gd name="connsiteX32" fmla="*/ 4507268 w 4553447"/>
              <a:gd name="connsiteY32" fmla="*/ 1400401 h 5531266"/>
              <a:gd name="connsiteX33" fmla="*/ 4497084 w 4553447"/>
              <a:gd name="connsiteY33" fmla="*/ 1450629 h 5531266"/>
              <a:gd name="connsiteX34" fmla="*/ 4486187 w 4553447"/>
              <a:gd name="connsiteY34" fmla="*/ 1524330 h 5531266"/>
              <a:gd name="connsiteX35" fmla="*/ 4481306 w 4553447"/>
              <a:gd name="connsiteY35" fmla="*/ 1535289 h 5531266"/>
              <a:gd name="connsiteX36" fmla="*/ 4466878 w 4553447"/>
              <a:gd name="connsiteY36" fmla="*/ 1607363 h 5531266"/>
              <a:gd name="connsiteX37" fmla="*/ 4463163 w 4553447"/>
              <a:gd name="connsiteY37" fmla="*/ 1645395 h 5531266"/>
              <a:gd name="connsiteX38" fmla="*/ 4466823 w 4553447"/>
              <a:gd name="connsiteY38" fmla="*/ 1649850 h 5531266"/>
              <a:gd name="connsiteX39" fmla="*/ 4465173 w 4553447"/>
              <a:gd name="connsiteY39" fmla="*/ 1661048 h 5531266"/>
              <a:gd name="connsiteX40" fmla="*/ 4465585 w 4553447"/>
              <a:gd name="connsiteY40" fmla="*/ 1664107 h 5531266"/>
              <a:gd name="connsiteX41" fmla="*/ 4467096 w 4553447"/>
              <a:gd name="connsiteY41" fmla="*/ 1681560 h 5531266"/>
              <a:gd name="connsiteX42" fmla="*/ 4455626 w 4553447"/>
              <a:gd name="connsiteY42" fmla="*/ 1716455 h 5531266"/>
              <a:gd name="connsiteX43" fmla="*/ 4453566 w 4553447"/>
              <a:gd name="connsiteY43" fmla="*/ 1716581 h 5531266"/>
              <a:gd name="connsiteX44" fmla="*/ 4445068 w 4553447"/>
              <a:gd name="connsiteY44" fmla="*/ 1868666 h 5531266"/>
              <a:gd name="connsiteX45" fmla="*/ 4453759 w 4553447"/>
              <a:gd name="connsiteY45" fmla="*/ 1892828 h 5531266"/>
              <a:gd name="connsiteX46" fmla="*/ 4456037 w 4553447"/>
              <a:gd name="connsiteY46" fmla="*/ 1943047 h 5531266"/>
              <a:gd name="connsiteX47" fmla="*/ 4455156 w 4553447"/>
              <a:gd name="connsiteY47" fmla="*/ 1976676 h 5531266"/>
              <a:gd name="connsiteX48" fmla="*/ 4454694 w 4553447"/>
              <a:gd name="connsiteY48" fmla="*/ 1981536 h 5531266"/>
              <a:gd name="connsiteX49" fmla="*/ 4445574 w 4553447"/>
              <a:gd name="connsiteY49" fmla="*/ 2021434 h 5531266"/>
              <a:gd name="connsiteX50" fmla="*/ 4448839 w 4553447"/>
              <a:gd name="connsiteY50" fmla="*/ 2025379 h 5531266"/>
              <a:gd name="connsiteX51" fmla="*/ 4451680 w 4553447"/>
              <a:gd name="connsiteY51" fmla="*/ 2038196 h 5531266"/>
              <a:gd name="connsiteX52" fmla="*/ 4446939 w 4553447"/>
              <a:gd name="connsiteY52" fmla="*/ 2048781 h 5531266"/>
              <a:gd name="connsiteX53" fmla="*/ 4436755 w 4553447"/>
              <a:gd name="connsiteY53" fmla="*/ 2099011 h 5531266"/>
              <a:gd name="connsiteX54" fmla="*/ 4429424 w 4553447"/>
              <a:gd name="connsiteY54" fmla="*/ 2148592 h 5531266"/>
              <a:gd name="connsiteX55" fmla="*/ 4373341 w 4553447"/>
              <a:gd name="connsiteY55" fmla="*/ 3204925 h 5531266"/>
              <a:gd name="connsiteX56" fmla="*/ 4360555 w 4553447"/>
              <a:gd name="connsiteY56" fmla="*/ 3458573 h 5531266"/>
              <a:gd name="connsiteX57" fmla="*/ 4349470 w 4553447"/>
              <a:gd name="connsiteY57" fmla="*/ 3621276 h 5531266"/>
              <a:gd name="connsiteX58" fmla="*/ 4258709 w 4553447"/>
              <a:gd name="connsiteY58" fmla="*/ 5260213 h 5531266"/>
              <a:gd name="connsiteX59" fmla="*/ 4264007 w 4553447"/>
              <a:gd name="connsiteY59" fmla="*/ 5296918 h 5531266"/>
              <a:gd name="connsiteX60" fmla="*/ 4267541 w 4553447"/>
              <a:gd name="connsiteY60" fmla="*/ 5331382 h 5531266"/>
              <a:gd name="connsiteX61" fmla="*/ 4270373 w 4553447"/>
              <a:gd name="connsiteY61" fmla="*/ 5431691 h 5531266"/>
              <a:gd name="connsiteX62" fmla="*/ 4251816 w 4553447"/>
              <a:gd name="connsiteY62" fmla="*/ 5466096 h 5531266"/>
              <a:gd name="connsiteX63" fmla="*/ 4247164 w 4553447"/>
              <a:gd name="connsiteY63" fmla="*/ 5468796 h 5531266"/>
              <a:gd name="connsiteX64" fmla="*/ 4243707 w 4553447"/>
              <a:gd name="connsiteY64" fmla="*/ 5531243 h 5531266"/>
              <a:gd name="connsiteX65" fmla="*/ 310344 w 4553447"/>
              <a:gd name="connsiteY65" fmla="*/ 5278553 h 5531266"/>
              <a:gd name="connsiteX66" fmla="*/ 0 w 4553447"/>
              <a:gd name="connsiteY66" fmla="*/ 5261459 h 5531266"/>
              <a:gd name="connsiteX67" fmla="*/ 4324 w 4553447"/>
              <a:gd name="connsiteY67" fmla="*/ 5221195 h 5531266"/>
              <a:gd name="connsiteX68" fmla="*/ 8544 w 4553447"/>
              <a:gd name="connsiteY68" fmla="*/ 5214590 h 5531266"/>
              <a:gd name="connsiteX69" fmla="*/ 8813 w 4553447"/>
              <a:gd name="connsiteY69" fmla="*/ 5211844 h 5531266"/>
              <a:gd name="connsiteX70" fmla="*/ 9083 w 4553447"/>
              <a:gd name="connsiteY70" fmla="*/ 5209096 h 5531266"/>
              <a:gd name="connsiteX71" fmla="*/ 9620 w 4553447"/>
              <a:gd name="connsiteY71" fmla="*/ 5203600 h 5531266"/>
              <a:gd name="connsiteX72" fmla="*/ 9305 w 4553447"/>
              <a:gd name="connsiteY72" fmla="*/ 5197697 h 5531266"/>
              <a:gd name="connsiteX73" fmla="*/ 8721 w 4553447"/>
              <a:gd name="connsiteY73" fmla="*/ 5194541 h 5531266"/>
              <a:gd name="connsiteX74" fmla="*/ 8990 w 4553447"/>
              <a:gd name="connsiteY74" fmla="*/ 5191792 h 5531266"/>
              <a:gd name="connsiteX75" fmla="*/ 8674 w 4553447"/>
              <a:gd name="connsiteY75" fmla="*/ 5185889 h 5531266"/>
              <a:gd name="connsiteX76" fmla="*/ 8091 w 4553447"/>
              <a:gd name="connsiteY76" fmla="*/ 5182733 h 5531266"/>
              <a:gd name="connsiteX77" fmla="*/ 7461 w 4553447"/>
              <a:gd name="connsiteY77" fmla="*/ 5170924 h 5531266"/>
              <a:gd name="connsiteX78" fmla="*/ 6877 w 4553447"/>
              <a:gd name="connsiteY78" fmla="*/ 5167769 h 5531266"/>
              <a:gd name="connsiteX79" fmla="*/ 7145 w 4553447"/>
              <a:gd name="connsiteY79" fmla="*/ 5165020 h 5531266"/>
              <a:gd name="connsiteX80" fmla="*/ 5710 w 4553447"/>
              <a:gd name="connsiteY80" fmla="*/ 5161455 h 5531266"/>
              <a:gd name="connsiteX81" fmla="*/ 11122 w 4553447"/>
              <a:gd name="connsiteY81" fmla="*/ 5097858 h 5531266"/>
              <a:gd name="connsiteX82" fmla="*/ 276445 w 4553447"/>
              <a:gd name="connsiteY82" fmla="*/ 0 h 5531266"/>
              <a:gd name="connsiteX0" fmla="*/ 276445 w 4553447"/>
              <a:gd name="connsiteY0" fmla="*/ 0 h 5531266"/>
              <a:gd name="connsiteX1" fmla="*/ 3305612 w 4553447"/>
              <a:gd name="connsiteY1" fmla="*/ 153134 h 5531266"/>
              <a:gd name="connsiteX2" fmla="*/ 4134423 w 4553447"/>
              <a:gd name="connsiteY2" fmla="*/ 208242 h 5531266"/>
              <a:gd name="connsiteX3" fmla="*/ 4507617 w 4553447"/>
              <a:gd name="connsiteY3" fmla="*/ 228666 h 5531266"/>
              <a:gd name="connsiteX4" fmla="*/ 4535496 w 4553447"/>
              <a:gd name="connsiteY4" fmla="*/ 250471 h 5531266"/>
              <a:gd name="connsiteX5" fmla="*/ 4533722 w 4553447"/>
              <a:gd name="connsiteY5" fmla="*/ 282222 h 5531266"/>
              <a:gd name="connsiteX6" fmla="*/ 4536644 w 4553447"/>
              <a:gd name="connsiteY6" fmla="*/ 283939 h 5531266"/>
              <a:gd name="connsiteX7" fmla="*/ 4553070 w 4553447"/>
              <a:gd name="connsiteY7" fmla="*/ 315514 h 5531266"/>
              <a:gd name="connsiteX8" fmla="*/ 4530809 w 4553447"/>
              <a:gd name="connsiteY8" fmla="*/ 373160 h 5531266"/>
              <a:gd name="connsiteX9" fmla="*/ 4527321 w 4553447"/>
              <a:gd name="connsiteY9" fmla="*/ 396781 h 5531266"/>
              <a:gd name="connsiteX10" fmla="*/ 4522216 w 4553447"/>
              <a:gd name="connsiteY10" fmla="*/ 488120 h 5531266"/>
              <a:gd name="connsiteX11" fmla="*/ 4521566 w 4553447"/>
              <a:gd name="connsiteY11" fmla="*/ 534537 h 5531266"/>
              <a:gd name="connsiteX12" fmla="*/ 4518467 w 4553447"/>
              <a:gd name="connsiteY12" fmla="*/ 563001 h 5531266"/>
              <a:gd name="connsiteX13" fmla="*/ 4517798 w 4553447"/>
              <a:gd name="connsiteY13" fmla="*/ 567182 h 5531266"/>
              <a:gd name="connsiteX14" fmla="*/ 4504861 w 4553447"/>
              <a:gd name="connsiteY14" fmla="*/ 798696 h 5531266"/>
              <a:gd name="connsiteX15" fmla="*/ 4506574 w 4553447"/>
              <a:gd name="connsiteY15" fmla="*/ 803530 h 5531266"/>
              <a:gd name="connsiteX16" fmla="*/ 4504423 w 4553447"/>
              <a:gd name="connsiteY16" fmla="*/ 827361 h 5531266"/>
              <a:gd name="connsiteX17" fmla="*/ 4502823 w 4553447"/>
              <a:gd name="connsiteY17" fmla="*/ 835146 h 5531266"/>
              <a:gd name="connsiteX18" fmla="*/ 4496585 w 4553447"/>
              <a:gd name="connsiteY18" fmla="*/ 946777 h 5531266"/>
              <a:gd name="connsiteX19" fmla="*/ 4498662 w 4553447"/>
              <a:gd name="connsiteY19" fmla="*/ 947677 h 5531266"/>
              <a:gd name="connsiteX20" fmla="*/ 4502781 w 4553447"/>
              <a:gd name="connsiteY20" fmla="*/ 983859 h 5531266"/>
              <a:gd name="connsiteX21" fmla="*/ 4497983 w 4553447"/>
              <a:gd name="connsiteY21" fmla="*/ 1082386 h 5531266"/>
              <a:gd name="connsiteX22" fmla="*/ 4497878 w 4553447"/>
              <a:gd name="connsiteY22" fmla="*/ 1140681 h 5531266"/>
              <a:gd name="connsiteX23" fmla="*/ 4502181 w 4553447"/>
              <a:gd name="connsiteY23" fmla="*/ 1161797 h 5531266"/>
              <a:gd name="connsiteX24" fmla="*/ 4505271 w 4553447"/>
              <a:gd name="connsiteY24" fmla="*/ 1191979 h 5531266"/>
              <a:gd name="connsiteX25" fmla="*/ 4514088 w 4553447"/>
              <a:gd name="connsiteY25" fmla="*/ 1244449 h 5531266"/>
              <a:gd name="connsiteX26" fmla="*/ 4516365 w 4553447"/>
              <a:gd name="connsiteY26" fmla="*/ 1294666 h 5531266"/>
              <a:gd name="connsiteX27" fmla="*/ 4515485 w 4553447"/>
              <a:gd name="connsiteY27" fmla="*/ 1328296 h 5531266"/>
              <a:gd name="connsiteX28" fmla="*/ 4515022 w 4553447"/>
              <a:gd name="connsiteY28" fmla="*/ 1333156 h 5531266"/>
              <a:gd name="connsiteX29" fmla="*/ 4505903 w 4553447"/>
              <a:gd name="connsiteY29" fmla="*/ 1373054 h 5531266"/>
              <a:gd name="connsiteX30" fmla="*/ 4509167 w 4553447"/>
              <a:gd name="connsiteY30" fmla="*/ 1376999 h 5531266"/>
              <a:gd name="connsiteX31" fmla="*/ 4512009 w 4553447"/>
              <a:gd name="connsiteY31" fmla="*/ 1389816 h 5531266"/>
              <a:gd name="connsiteX32" fmla="*/ 4507268 w 4553447"/>
              <a:gd name="connsiteY32" fmla="*/ 1400401 h 5531266"/>
              <a:gd name="connsiteX33" fmla="*/ 4497084 w 4553447"/>
              <a:gd name="connsiteY33" fmla="*/ 1450629 h 5531266"/>
              <a:gd name="connsiteX34" fmla="*/ 4486187 w 4553447"/>
              <a:gd name="connsiteY34" fmla="*/ 1524330 h 5531266"/>
              <a:gd name="connsiteX35" fmla="*/ 4481306 w 4553447"/>
              <a:gd name="connsiteY35" fmla="*/ 1535289 h 5531266"/>
              <a:gd name="connsiteX36" fmla="*/ 4466878 w 4553447"/>
              <a:gd name="connsiteY36" fmla="*/ 1607363 h 5531266"/>
              <a:gd name="connsiteX37" fmla="*/ 4463163 w 4553447"/>
              <a:gd name="connsiteY37" fmla="*/ 1645395 h 5531266"/>
              <a:gd name="connsiteX38" fmla="*/ 4466823 w 4553447"/>
              <a:gd name="connsiteY38" fmla="*/ 1649850 h 5531266"/>
              <a:gd name="connsiteX39" fmla="*/ 4465173 w 4553447"/>
              <a:gd name="connsiteY39" fmla="*/ 1661048 h 5531266"/>
              <a:gd name="connsiteX40" fmla="*/ 4465585 w 4553447"/>
              <a:gd name="connsiteY40" fmla="*/ 1664107 h 5531266"/>
              <a:gd name="connsiteX41" fmla="*/ 4467096 w 4553447"/>
              <a:gd name="connsiteY41" fmla="*/ 1681560 h 5531266"/>
              <a:gd name="connsiteX42" fmla="*/ 4455626 w 4553447"/>
              <a:gd name="connsiteY42" fmla="*/ 1716455 h 5531266"/>
              <a:gd name="connsiteX43" fmla="*/ 4453566 w 4553447"/>
              <a:gd name="connsiteY43" fmla="*/ 1716581 h 5531266"/>
              <a:gd name="connsiteX44" fmla="*/ 4445068 w 4553447"/>
              <a:gd name="connsiteY44" fmla="*/ 1868666 h 5531266"/>
              <a:gd name="connsiteX45" fmla="*/ 4453759 w 4553447"/>
              <a:gd name="connsiteY45" fmla="*/ 1892828 h 5531266"/>
              <a:gd name="connsiteX46" fmla="*/ 4456037 w 4553447"/>
              <a:gd name="connsiteY46" fmla="*/ 1943047 h 5531266"/>
              <a:gd name="connsiteX47" fmla="*/ 4455156 w 4553447"/>
              <a:gd name="connsiteY47" fmla="*/ 1976676 h 5531266"/>
              <a:gd name="connsiteX48" fmla="*/ 4454694 w 4553447"/>
              <a:gd name="connsiteY48" fmla="*/ 1981536 h 5531266"/>
              <a:gd name="connsiteX49" fmla="*/ 4445574 w 4553447"/>
              <a:gd name="connsiteY49" fmla="*/ 2021434 h 5531266"/>
              <a:gd name="connsiteX50" fmla="*/ 4448839 w 4553447"/>
              <a:gd name="connsiteY50" fmla="*/ 2025379 h 5531266"/>
              <a:gd name="connsiteX51" fmla="*/ 4451680 w 4553447"/>
              <a:gd name="connsiteY51" fmla="*/ 2038196 h 5531266"/>
              <a:gd name="connsiteX52" fmla="*/ 4446939 w 4553447"/>
              <a:gd name="connsiteY52" fmla="*/ 2048781 h 5531266"/>
              <a:gd name="connsiteX53" fmla="*/ 4436755 w 4553447"/>
              <a:gd name="connsiteY53" fmla="*/ 2099011 h 5531266"/>
              <a:gd name="connsiteX54" fmla="*/ 4429424 w 4553447"/>
              <a:gd name="connsiteY54" fmla="*/ 2148592 h 5531266"/>
              <a:gd name="connsiteX55" fmla="*/ 4373341 w 4553447"/>
              <a:gd name="connsiteY55" fmla="*/ 3204925 h 5531266"/>
              <a:gd name="connsiteX56" fmla="*/ 4360555 w 4553447"/>
              <a:gd name="connsiteY56" fmla="*/ 3458573 h 5531266"/>
              <a:gd name="connsiteX57" fmla="*/ 4349470 w 4553447"/>
              <a:gd name="connsiteY57" fmla="*/ 3621276 h 5531266"/>
              <a:gd name="connsiteX58" fmla="*/ 4258709 w 4553447"/>
              <a:gd name="connsiteY58" fmla="*/ 5260213 h 5531266"/>
              <a:gd name="connsiteX59" fmla="*/ 4264007 w 4553447"/>
              <a:gd name="connsiteY59" fmla="*/ 5296918 h 5531266"/>
              <a:gd name="connsiteX60" fmla="*/ 4267541 w 4553447"/>
              <a:gd name="connsiteY60" fmla="*/ 5331382 h 5531266"/>
              <a:gd name="connsiteX61" fmla="*/ 4270373 w 4553447"/>
              <a:gd name="connsiteY61" fmla="*/ 5431691 h 5531266"/>
              <a:gd name="connsiteX62" fmla="*/ 4251816 w 4553447"/>
              <a:gd name="connsiteY62" fmla="*/ 5466096 h 5531266"/>
              <a:gd name="connsiteX63" fmla="*/ 4247164 w 4553447"/>
              <a:gd name="connsiteY63" fmla="*/ 5468796 h 5531266"/>
              <a:gd name="connsiteX64" fmla="*/ 4243707 w 4553447"/>
              <a:gd name="connsiteY64" fmla="*/ 5531243 h 5531266"/>
              <a:gd name="connsiteX65" fmla="*/ 310344 w 4553447"/>
              <a:gd name="connsiteY65" fmla="*/ 5278553 h 5531266"/>
              <a:gd name="connsiteX66" fmla="*/ 0 w 4553447"/>
              <a:gd name="connsiteY66" fmla="*/ 5261459 h 5531266"/>
              <a:gd name="connsiteX67" fmla="*/ 4324 w 4553447"/>
              <a:gd name="connsiteY67" fmla="*/ 5221195 h 5531266"/>
              <a:gd name="connsiteX68" fmla="*/ 8544 w 4553447"/>
              <a:gd name="connsiteY68" fmla="*/ 5214590 h 5531266"/>
              <a:gd name="connsiteX69" fmla="*/ 8813 w 4553447"/>
              <a:gd name="connsiteY69" fmla="*/ 5211844 h 5531266"/>
              <a:gd name="connsiteX70" fmla="*/ 9083 w 4553447"/>
              <a:gd name="connsiteY70" fmla="*/ 5209096 h 5531266"/>
              <a:gd name="connsiteX71" fmla="*/ 9620 w 4553447"/>
              <a:gd name="connsiteY71" fmla="*/ 5203600 h 5531266"/>
              <a:gd name="connsiteX72" fmla="*/ 9305 w 4553447"/>
              <a:gd name="connsiteY72" fmla="*/ 5197697 h 5531266"/>
              <a:gd name="connsiteX73" fmla="*/ 8721 w 4553447"/>
              <a:gd name="connsiteY73" fmla="*/ 5194541 h 5531266"/>
              <a:gd name="connsiteX74" fmla="*/ 8990 w 4553447"/>
              <a:gd name="connsiteY74" fmla="*/ 5191792 h 5531266"/>
              <a:gd name="connsiteX75" fmla="*/ 8674 w 4553447"/>
              <a:gd name="connsiteY75" fmla="*/ 5185889 h 5531266"/>
              <a:gd name="connsiteX76" fmla="*/ 8091 w 4553447"/>
              <a:gd name="connsiteY76" fmla="*/ 5182733 h 5531266"/>
              <a:gd name="connsiteX77" fmla="*/ 7461 w 4553447"/>
              <a:gd name="connsiteY77" fmla="*/ 5170924 h 5531266"/>
              <a:gd name="connsiteX78" fmla="*/ 6877 w 4553447"/>
              <a:gd name="connsiteY78" fmla="*/ 5167769 h 5531266"/>
              <a:gd name="connsiteX79" fmla="*/ 7145 w 4553447"/>
              <a:gd name="connsiteY79" fmla="*/ 5165020 h 5531266"/>
              <a:gd name="connsiteX80" fmla="*/ 5710 w 4553447"/>
              <a:gd name="connsiteY80" fmla="*/ 5161455 h 5531266"/>
              <a:gd name="connsiteX81" fmla="*/ 276445 w 4553447"/>
              <a:gd name="connsiteY81" fmla="*/ 0 h 5531266"/>
              <a:gd name="connsiteX0" fmla="*/ 324515 w 4601517"/>
              <a:gd name="connsiteY0" fmla="*/ 0 h 5548359"/>
              <a:gd name="connsiteX1" fmla="*/ 3353682 w 4601517"/>
              <a:gd name="connsiteY1" fmla="*/ 153134 h 5548359"/>
              <a:gd name="connsiteX2" fmla="*/ 4182493 w 4601517"/>
              <a:gd name="connsiteY2" fmla="*/ 208242 h 5548359"/>
              <a:gd name="connsiteX3" fmla="*/ 4555687 w 4601517"/>
              <a:gd name="connsiteY3" fmla="*/ 228666 h 5548359"/>
              <a:gd name="connsiteX4" fmla="*/ 4583566 w 4601517"/>
              <a:gd name="connsiteY4" fmla="*/ 250471 h 5548359"/>
              <a:gd name="connsiteX5" fmla="*/ 4581792 w 4601517"/>
              <a:gd name="connsiteY5" fmla="*/ 282222 h 5548359"/>
              <a:gd name="connsiteX6" fmla="*/ 4584714 w 4601517"/>
              <a:gd name="connsiteY6" fmla="*/ 283939 h 5548359"/>
              <a:gd name="connsiteX7" fmla="*/ 4601140 w 4601517"/>
              <a:gd name="connsiteY7" fmla="*/ 315514 h 5548359"/>
              <a:gd name="connsiteX8" fmla="*/ 4578879 w 4601517"/>
              <a:gd name="connsiteY8" fmla="*/ 373160 h 5548359"/>
              <a:gd name="connsiteX9" fmla="*/ 4575391 w 4601517"/>
              <a:gd name="connsiteY9" fmla="*/ 396781 h 5548359"/>
              <a:gd name="connsiteX10" fmla="*/ 4570286 w 4601517"/>
              <a:gd name="connsiteY10" fmla="*/ 488120 h 5548359"/>
              <a:gd name="connsiteX11" fmla="*/ 4569636 w 4601517"/>
              <a:gd name="connsiteY11" fmla="*/ 534537 h 5548359"/>
              <a:gd name="connsiteX12" fmla="*/ 4566537 w 4601517"/>
              <a:gd name="connsiteY12" fmla="*/ 563001 h 5548359"/>
              <a:gd name="connsiteX13" fmla="*/ 4565868 w 4601517"/>
              <a:gd name="connsiteY13" fmla="*/ 567182 h 5548359"/>
              <a:gd name="connsiteX14" fmla="*/ 4552931 w 4601517"/>
              <a:gd name="connsiteY14" fmla="*/ 798696 h 5548359"/>
              <a:gd name="connsiteX15" fmla="*/ 4554644 w 4601517"/>
              <a:gd name="connsiteY15" fmla="*/ 803530 h 5548359"/>
              <a:gd name="connsiteX16" fmla="*/ 4552493 w 4601517"/>
              <a:gd name="connsiteY16" fmla="*/ 827361 h 5548359"/>
              <a:gd name="connsiteX17" fmla="*/ 4550893 w 4601517"/>
              <a:gd name="connsiteY17" fmla="*/ 835146 h 5548359"/>
              <a:gd name="connsiteX18" fmla="*/ 4544655 w 4601517"/>
              <a:gd name="connsiteY18" fmla="*/ 946777 h 5548359"/>
              <a:gd name="connsiteX19" fmla="*/ 4546732 w 4601517"/>
              <a:gd name="connsiteY19" fmla="*/ 947677 h 5548359"/>
              <a:gd name="connsiteX20" fmla="*/ 4550851 w 4601517"/>
              <a:gd name="connsiteY20" fmla="*/ 983859 h 5548359"/>
              <a:gd name="connsiteX21" fmla="*/ 4546053 w 4601517"/>
              <a:gd name="connsiteY21" fmla="*/ 1082386 h 5548359"/>
              <a:gd name="connsiteX22" fmla="*/ 4545948 w 4601517"/>
              <a:gd name="connsiteY22" fmla="*/ 1140681 h 5548359"/>
              <a:gd name="connsiteX23" fmla="*/ 4550251 w 4601517"/>
              <a:gd name="connsiteY23" fmla="*/ 1161797 h 5548359"/>
              <a:gd name="connsiteX24" fmla="*/ 4553341 w 4601517"/>
              <a:gd name="connsiteY24" fmla="*/ 1191979 h 5548359"/>
              <a:gd name="connsiteX25" fmla="*/ 4562158 w 4601517"/>
              <a:gd name="connsiteY25" fmla="*/ 1244449 h 5548359"/>
              <a:gd name="connsiteX26" fmla="*/ 4564435 w 4601517"/>
              <a:gd name="connsiteY26" fmla="*/ 1294666 h 5548359"/>
              <a:gd name="connsiteX27" fmla="*/ 4563555 w 4601517"/>
              <a:gd name="connsiteY27" fmla="*/ 1328296 h 5548359"/>
              <a:gd name="connsiteX28" fmla="*/ 4563092 w 4601517"/>
              <a:gd name="connsiteY28" fmla="*/ 1333156 h 5548359"/>
              <a:gd name="connsiteX29" fmla="*/ 4553973 w 4601517"/>
              <a:gd name="connsiteY29" fmla="*/ 1373054 h 5548359"/>
              <a:gd name="connsiteX30" fmla="*/ 4557237 w 4601517"/>
              <a:gd name="connsiteY30" fmla="*/ 1376999 h 5548359"/>
              <a:gd name="connsiteX31" fmla="*/ 4560079 w 4601517"/>
              <a:gd name="connsiteY31" fmla="*/ 1389816 h 5548359"/>
              <a:gd name="connsiteX32" fmla="*/ 4555338 w 4601517"/>
              <a:gd name="connsiteY32" fmla="*/ 1400401 h 5548359"/>
              <a:gd name="connsiteX33" fmla="*/ 4545154 w 4601517"/>
              <a:gd name="connsiteY33" fmla="*/ 1450629 h 5548359"/>
              <a:gd name="connsiteX34" fmla="*/ 4534257 w 4601517"/>
              <a:gd name="connsiteY34" fmla="*/ 1524330 h 5548359"/>
              <a:gd name="connsiteX35" fmla="*/ 4529376 w 4601517"/>
              <a:gd name="connsiteY35" fmla="*/ 1535289 h 5548359"/>
              <a:gd name="connsiteX36" fmla="*/ 4514948 w 4601517"/>
              <a:gd name="connsiteY36" fmla="*/ 1607363 h 5548359"/>
              <a:gd name="connsiteX37" fmla="*/ 4511233 w 4601517"/>
              <a:gd name="connsiteY37" fmla="*/ 1645395 h 5548359"/>
              <a:gd name="connsiteX38" fmla="*/ 4514893 w 4601517"/>
              <a:gd name="connsiteY38" fmla="*/ 1649850 h 5548359"/>
              <a:gd name="connsiteX39" fmla="*/ 4513243 w 4601517"/>
              <a:gd name="connsiteY39" fmla="*/ 1661048 h 5548359"/>
              <a:gd name="connsiteX40" fmla="*/ 4513655 w 4601517"/>
              <a:gd name="connsiteY40" fmla="*/ 1664107 h 5548359"/>
              <a:gd name="connsiteX41" fmla="*/ 4515166 w 4601517"/>
              <a:gd name="connsiteY41" fmla="*/ 1681560 h 5548359"/>
              <a:gd name="connsiteX42" fmla="*/ 4503696 w 4601517"/>
              <a:gd name="connsiteY42" fmla="*/ 1716455 h 5548359"/>
              <a:gd name="connsiteX43" fmla="*/ 4501636 w 4601517"/>
              <a:gd name="connsiteY43" fmla="*/ 1716581 h 5548359"/>
              <a:gd name="connsiteX44" fmla="*/ 4493138 w 4601517"/>
              <a:gd name="connsiteY44" fmla="*/ 1868666 h 5548359"/>
              <a:gd name="connsiteX45" fmla="*/ 4501829 w 4601517"/>
              <a:gd name="connsiteY45" fmla="*/ 1892828 h 5548359"/>
              <a:gd name="connsiteX46" fmla="*/ 4504107 w 4601517"/>
              <a:gd name="connsiteY46" fmla="*/ 1943047 h 5548359"/>
              <a:gd name="connsiteX47" fmla="*/ 4503226 w 4601517"/>
              <a:gd name="connsiteY47" fmla="*/ 1976676 h 5548359"/>
              <a:gd name="connsiteX48" fmla="*/ 4502764 w 4601517"/>
              <a:gd name="connsiteY48" fmla="*/ 1981536 h 5548359"/>
              <a:gd name="connsiteX49" fmla="*/ 4493644 w 4601517"/>
              <a:gd name="connsiteY49" fmla="*/ 2021434 h 5548359"/>
              <a:gd name="connsiteX50" fmla="*/ 4496909 w 4601517"/>
              <a:gd name="connsiteY50" fmla="*/ 2025379 h 5548359"/>
              <a:gd name="connsiteX51" fmla="*/ 4499750 w 4601517"/>
              <a:gd name="connsiteY51" fmla="*/ 2038196 h 5548359"/>
              <a:gd name="connsiteX52" fmla="*/ 4495009 w 4601517"/>
              <a:gd name="connsiteY52" fmla="*/ 2048781 h 5548359"/>
              <a:gd name="connsiteX53" fmla="*/ 4484825 w 4601517"/>
              <a:gd name="connsiteY53" fmla="*/ 2099011 h 5548359"/>
              <a:gd name="connsiteX54" fmla="*/ 4477494 w 4601517"/>
              <a:gd name="connsiteY54" fmla="*/ 2148592 h 5548359"/>
              <a:gd name="connsiteX55" fmla="*/ 4421411 w 4601517"/>
              <a:gd name="connsiteY55" fmla="*/ 3204925 h 5548359"/>
              <a:gd name="connsiteX56" fmla="*/ 4408625 w 4601517"/>
              <a:gd name="connsiteY56" fmla="*/ 3458573 h 5548359"/>
              <a:gd name="connsiteX57" fmla="*/ 4397540 w 4601517"/>
              <a:gd name="connsiteY57" fmla="*/ 3621276 h 5548359"/>
              <a:gd name="connsiteX58" fmla="*/ 4306779 w 4601517"/>
              <a:gd name="connsiteY58" fmla="*/ 5260213 h 5548359"/>
              <a:gd name="connsiteX59" fmla="*/ 4312077 w 4601517"/>
              <a:gd name="connsiteY59" fmla="*/ 5296918 h 5548359"/>
              <a:gd name="connsiteX60" fmla="*/ 4315611 w 4601517"/>
              <a:gd name="connsiteY60" fmla="*/ 5331382 h 5548359"/>
              <a:gd name="connsiteX61" fmla="*/ 4318443 w 4601517"/>
              <a:gd name="connsiteY61" fmla="*/ 5431691 h 5548359"/>
              <a:gd name="connsiteX62" fmla="*/ 4299886 w 4601517"/>
              <a:gd name="connsiteY62" fmla="*/ 5466096 h 5548359"/>
              <a:gd name="connsiteX63" fmla="*/ 4295234 w 4601517"/>
              <a:gd name="connsiteY63" fmla="*/ 5468796 h 5548359"/>
              <a:gd name="connsiteX64" fmla="*/ 4291777 w 4601517"/>
              <a:gd name="connsiteY64" fmla="*/ 5531243 h 5548359"/>
              <a:gd name="connsiteX65" fmla="*/ 358414 w 4601517"/>
              <a:gd name="connsiteY65" fmla="*/ 5278553 h 5548359"/>
              <a:gd name="connsiteX66" fmla="*/ 48070 w 4601517"/>
              <a:gd name="connsiteY66" fmla="*/ 5261459 h 5548359"/>
              <a:gd name="connsiteX67" fmla="*/ 52394 w 4601517"/>
              <a:gd name="connsiteY67" fmla="*/ 5221195 h 5548359"/>
              <a:gd name="connsiteX68" fmla="*/ 56614 w 4601517"/>
              <a:gd name="connsiteY68" fmla="*/ 5214590 h 5548359"/>
              <a:gd name="connsiteX69" fmla="*/ 56883 w 4601517"/>
              <a:gd name="connsiteY69" fmla="*/ 5211844 h 5548359"/>
              <a:gd name="connsiteX70" fmla="*/ 57153 w 4601517"/>
              <a:gd name="connsiteY70" fmla="*/ 5209096 h 5548359"/>
              <a:gd name="connsiteX71" fmla="*/ 57690 w 4601517"/>
              <a:gd name="connsiteY71" fmla="*/ 5203600 h 5548359"/>
              <a:gd name="connsiteX72" fmla="*/ 57375 w 4601517"/>
              <a:gd name="connsiteY72" fmla="*/ 5197697 h 5548359"/>
              <a:gd name="connsiteX73" fmla="*/ 56791 w 4601517"/>
              <a:gd name="connsiteY73" fmla="*/ 5194541 h 5548359"/>
              <a:gd name="connsiteX74" fmla="*/ 57060 w 4601517"/>
              <a:gd name="connsiteY74" fmla="*/ 5191792 h 5548359"/>
              <a:gd name="connsiteX75" fmla="*/ 56744 w 4601517"/>
              <a:gd name="connsiteY75" fmla="*/ 5185889 h 5548359"/>
              <a:gd name="connsiteX76" fmla="*/ 56161 w 4601517"/>
              <a:gd name="connsiteY76" fmla="*/ 5182733 h 5548359"/>
              <a:gd name="connsiteX77" fmla="*/ 55531 w 4601517"/>
              <a:gd name="connsiteY77" fmla="*/ 5170924 h 5548359"/>
              <a:gd name="connsiteX78" fmla="*/ 54947 w 4601517"/>
              <a:gd name="connsiteY78" fmla="*/ 5167769 h 5548359"/>
              <a:gd name="connsiteX79" fmla="*/ 55215 w 4601517"/>
              <a:gd name="connsiteY79" fmla="*/ 5165020 h 5548359"/>
              <a:gd name="connsiteX80" fmla="*/ 324515 w 4601517"/>
              <a:gd name="connsiteY80" fmla="*/ 0 h 5548359"/>
              <a:gd name="connsiteX0" fmla="*/ 324691 w 4601693"/>
              <a:gd name="connsiteY0" fmla="*/ 0 h 5531266"/>
              <a:gd name="connsiteX1" fmla="*/ 3353858 w 4601693"/>
              <a:gd name="connsiteY1" fmla="*/ 153134 h 5531266"/>
              <a:gd name="connsiteX2" fmla="*/ 4182669 w 4601693"/>
              <a:gd name="connsiteY2" fmla="*/ 208242 h 5531266"/>
              <a:gd name="connsiteX3" fmla="*/ 4555863 w 4601693"/>
              <a:gd name="connsiteY3" fmla="*/ 228666 h 5531266"/>
              <a:gd name="connsiteX4" fmla="*/ 4583742 w 4601693"/>
              <a:gd name="connsiteY4" fmla="*/ 250471 h 5531266"/>
              <a:gd name="connsiteX5" fmla="*/ 4581968 w 4601693"/>
              <a:gd name="connsiteY5" fmla="*/ 282222 h 5531266"/>
              <a:gd name="connsiteX6" fmla="*/ 4584890 w 4601693"/>
              <a:gd name="connsiteY6" fmla="*/ 283939 h 5531266"/>
              <a:gd name="connsiteX7" fmla="*/ 4601316 w 4601693"/>
              <a:gd name="connsiteY7" fmla="*/ 315514 h 5531266"/>
              <a:gd name="connsiteX8" fmla="*/ 4579055 w 4601693"/>
              <a:gd name="connsiteY8" fmla="*/ 373160 h 5531266"/>
              <a:gd name="connsiteX9" fmla="*/ 4575567 w 4601693"/>
              <a:gd name="connsiteY9" fmla="*/ 396781 h 5531266"/>
              <a:gd name="connsiteX10" fmla="*/ 4570462 w 4601693"/>
              <a:gd name="connsiteY10" fmla="*/ 488120 h 5531266"/>
              <a:gd name="connsiteX11" fmla="*/ 4569812 w 4601693"/>
              <a:gd name="connsiteY11" fmla="*/ 534537 h 5531266"/>
              <a:gd name="connsiteX12" fmla="*/ 4566713 w 4601693"/>
              <a:gd name="connsiteY12" fmla="*/ 563001 h 5531266"/>
              <a:gd name="connsiteX13" fmla="*/ 4566044 w 4601693"/>
              <a:gd name="connsiteY13" fmla="*/ 567182 h 5531266"/>
              <a:gd name="connsiteX14" fmla="*/ 4553107 w 4601693"/>
              <a:gd name="connsiteY14" fmla="*/ 798696 h 5531266"/>
              <a:gd name="connsiteX15" fmla="*/ 4554820 w 4601693"/>
              <a:gd name="connsiteY15" fmla="*/ 803530 h 5531266"/>
              <a:gd name="connsiteX16" fmla="*/ 4552669 w 4601693"/>
              <a:gd name="connsiteY16" fmla="*/ 827361 h 5531266"/>
              <a:gd name="connsiteX17" fmla="*/ 4551069 w 4601693"/>
              <a:gd name="connsiteY17" fmla="*/ 835146 h 5531266"/>
              <a:gd name="connsiteX18" fmla="*/ 4544831 w 4601693"/>
              <a:gd name="connsiteY18" fmla="*/ 946777 h 5531266"/>
              <a:gd name="connsiteX19" fmla="*/ 4546908 w 4601693"/>
              <a:gd name="connsiteY19" fmla="*/ 947677 h 5531266"/>
              <a:gd name="connsiteX20" fmla="*/ 4551027 w 4601693"/>
              <a:gd name="connsiteY20" fmla="*/ 983859 h 5531266"/>
              <a:gd name="connsiteX21" fmla="*/ 4546229 w 4601693"/>
              <a:gd name="connsiteY21" fmla="*/ 1082386 h 5531266"/>
              <a:gd name="connsiteX22" fmla="*/ 4546124 w 4601693"/>
              <a:gd name="connsiteY22" fmla="*/ 1140681 h 5531266"/>
              <a:gd name="connsiteX23" fmla="*/ 4550427 w 4601693"/>
              <a:gd name="connsiteY23" fmla="*/ 1161797 h 5531266"/>
              <a:gd name="connsiteX24" fmla="*/ 4553517 w 4601693"/>
              <a:gd name="connsiteY24" fmla="*/ 1191979 h 5531266"/>
              <a:gd name="connsiteX25" fmla="*/ 4562334 w 4601693"/>
              <a:gd name="connsiteY25" fmla="*/ 1244449 h 5531266"/>
              <a:gd name="connsiteX26" fmla="*/ 4564611 w 4601693"/>
              <a:gd name="connsiteY26" fmla="*/ 1294666 h 5531266"/>
              <a:gd name="connsiteX27" fmla="*/ 4563731 w 4601693"/>
              <a:gd name="connsiteY27" fmla="*/ 1328296 h 5531266"/>
              <a:gd name="connsiteX28" fmla="*/ 4563268 w 4601693"/>
              <a:gd name="connsiteY28" fmla="*/ 1333156 h 5531266"/>
              <a:gd name="connsiteX29" fmla="*/ 4554149 w 4601693"/>
              <a:gd name="connsiteY29" fmla="*/ 1373054 h 5531266"/>
              <a:gd name="connsiteX30" fmla="*/ 4557413 w 4601693"/>
              <a:gd name="connsiteY30" fmla="*/ 1376999 h 5531266"/>
              <a:gd name="connsiteX31" fmla="*/ 4560255 w 4601693"/>
              <a:gd name="connsiteY31" fmla="*/ 1389816 h 5531266"/>
              <a:gd name="connsiteX32" fmla="*/ 4555514 w 4601693"/>
              <a:gd name="connsiteY32" fmla="*/ 1400401 h 5531266"/>
              <a:gd name="connsiteX33" fmla="*/ 4545330 w 4601693"/>
              <a:gd name="connsiteY33" fmla="*/ 1450629 h 5531266"/>
              <a:gd name="connsiteX34" fmla="*/ 4534433 w 4601693"/>
              <a:gd name="connsiteY34" fmla="*/ 1524330 h 5531266"/>
              <a:gd name="connsiteX35" fmla="*/ 4529552 w 4601693"/>
              <a:gd name="connsiteY35" fmla="*/ 1535289 h 5531266"/>
              <a:gd name="connsiteX36" fmla="*/ 4515124 w 4601693"/>
              <a:gd name="connsiteY36" fmla="*/ 1607363 h 5531266"/>
              <a:gd name="connsiteX37" fmla="*/ 4511409 w 4601693"/>
              <a:gd name="connsiteY37" fmla="*/ 1645395 h 5531266"/>
              <a:gd name="connsiteX38" fmla="*/ 4515069 w 4601693"/>
              <a:gd name="connsiteY38" fmla="*/ 1649850 h 5531266"/>
              <a:gd name="connsiteX39" fmla="*/ 4513419 w 4601693"/>
              <a:gd name="connsiteY39" fmla="*/ 1661048 h 5531266"/>
              <a:gd name="connsiteX40" fmla="*/ 4513831 w 4601693"/>
              <a:gd name="connsiteY40" fmla="*/ 1664107 h 5531266"/>
              <a:gd name="connsiteX41" fmla="*/ 4515342 w 4601693"/>
              <a:gd name="connsiteY41" fmla="*/ 1681560 h 5531266"/>
              <a:gd name="connsiteX42" fmla="*/ 4503872 w 4601693"/>
              <a:gd name="connsiteY42" fmla="*/ 1716455 h 5531266"/>
              <a:gd name="connsiteX43" fmla="*/ 4501812 w 4601693"/>
              <a:gd name="connsiteY43" fmla="*/ 1716581 h 5531266"/>
              <a:gd name="connsiteX44" fmla="*/ 4493314 w 4601693"/>
              <a:gd name="connsiteY44" fmla="*/ 1868666 h 5531266"/>
              <a:gd name="connsiteX45" fmla="*/ 4502005 w 4601693"/>
              <a:gd name="connsiteY45" fmla="*/ 1892828 h 5531266"/>
              <a:gd name="connsiteX46" fmla="*/ 4504283 w 4601693"/>
              <a:gd name="connsiteY46" fmla="*/ 1943047 h 5531266"/>
              <a:gd name="connsiteX47" fmla="*/ 4503402 w 4601693"/>
              <a:gd name="connsiteY47" fmla="*/ 1976676 h 5531266"/>
              <a:gd name="connsiteX48" fmla="*/ 4502940 w 4601693"/>
              <a:gd name="connsiteY48" fmla="*/ 1981536 h 5531266"/>
              <a:gd name="connsiteX49" fmla="*/ 4493820 w 4601693"/>
              <a:gd name="connsiteY49" fmla="*/ 2021434 h 5531266"/>
              <a:gd name="connsiteX50" fmla="*/ 4497085 w 4601693"/>
              <a:gd name="connsiteY50" fmla="*/ 2025379 h 5531266"/>
              <a:gd name="connsiteX51" fmla="*/ 4499926 w 4601693"/>
              <a:gd name="connsiteY51" fmla="*/ 2038196 h 5531266"/>
              <a:gd name="connsiteX52" fmla="*/ 4495185 w 4601693"/>
              <a:gd name="connsiteY52" fmla="*/ 2048781 h 5531266"/>
              <a:gd name="connsiteX53" fmla="*/ 4485001 w 4601693"/>
              <a:gd name="connsiteY53" fmla="*/ 2099011 h 5531266"/>
              <a:gd name="connsiteX54" fmla="*/ 4477670 w 4601693"/>
              <a:gd name="connsiteY54" fmla="*/ 2148592 h 5531266"/>
              <a:gd name="connsiteX55" fmla="*/ 4421587 w 4601693"/>
              <a:gd name="connsiteY55" fmla="*/ 3204925 h 5531266"/>
              <a:gd name="connsiteX56" fmla="*/ 4408801 w 4601693"/>
              <a:gd name="connsiteY56" fmla="*/ 3458573 h 5531266"/>
              <a:gd name="connsiteX57" fmla="*/ 4397716 w 4601693"/>
              <a:gd name="connsiteY57" fmla="*/ 3621276 h 5531266"/>
              <a:gd name="connsiteX58" fmla="*/ 4306955 w 4601693"/>
              <a:gd name="connsiteY58" fmla="*/ 5260213 h 5531266"/>
              <a:gd name="connsiteX59" fmla="*/ 4312253 w 4601693"/>
              <a:gd name="connsiteY59" fmla="*/ 5296918 h 5531266"/>
              <a:gd name="connsiteX60" fmla="*/ 4315787 w 4601693"/>
              <a:gd name="connsiteY60" fmla="*/ 5331382 h 5531266"/>
              <a:gd name="connsiteX61" fmla="*/ 4318619 w 4601693"/>
              <a:gd name="connsiteY61" fmla="*/ 5431691 h 5531266"/>
              <a:gd name="connsiteX62" fmla="*/ 4300062 w 4601693"/>
              <a:gd name="connsiteY62" fmla="*/ 5466096 h 5531266"/>
              <a:gd name="connsiteX63" fmla="*/ 4295410 w 4601693"/>
              <a:gd name="connsiteY63" fmla="*/ 5468796 h 5531266"/>
              <a:gd name="connsiteX64" fmla="*/ 4291953 w 4601693"/>
              <a:gd name="connsiteY64" fmla="*/ 5531243 h 5531266"/>
              <a:gd name="connsiteX65" fmla="*/ 358590 w 4601693"/>
              <a:gd name="connsiteY65" fmla="*/ 5278553 h 5531266"/>
              <a:gd name="connsiteX66" fmla="*/ 48246 w 4601693"/>
              <a:gd name="connsiteY66" fmla="*/ 5261459 h 5531266"/>
              <a:gd name="connsiteX67" fmla="*/ 52570 w 4601693"/>
              <a:gd name="connsiteY67" fmla="*/ 5221195 h 5531266"/>
              <a:gd name="connsiteX68" fmla="*/ 56790 w 4601693"/>
              <a:gd name="connsiteY68" fmla="*/ 5214590 h 5531266"/>
              <a:gd name="connsiteX69" fmla="*/ 57059 w 4601693"/>
              <a:gd name="connsiteY69" fmla="*/ 5211844 h 5531266"/>
              <a:gd name="connsiteX70" fmla="*/ 57329 w 4601693"/>
              <a:gd name="connsiteY70" fmla="*/ 5209096 h 5531266"/>
              <a:gd name="connsiteX71" fmla="*/ 57866 w 4601693"/>
              <a:gd name="connsiteY71" fmla="*/ 5203600 h 5531266"/>
              <a:gd name="connsiteX72" fmla="*/ 57551 w 4601693"/>
              <a:gd name="connsiteY72" fmla="*/ 5197697 h 5531266"/>
              <a:gd name="connsiteX73" fmla="*/ 56967 w 4601693"/>
              <a:gd name="connsiteY73" fmla="*/ 5194541 h 5531266"/>
              <a:gd name="connsiteX74" fmla="*/ 57236 w 4601693"/>
              <a:gd name="connsiteY74" fmla="*/ 5191792 h 5531266"/>
              <a:gd name="connsiteX75" fmla="*/ 56920 w 4601693"/>
              <a:gd name="connsiteY75" fmla="*/ 5185889 h 5531266"/>
              <a:gd name="connsiteX76" fmla="*/ 56337 w 4601693"/>
              <a:gd name="connsiteY76" fmla="*/ 5182733 h 5531266"/>
              <a:gd name="connsiteX77" fmla="*/ 55707 w 4601693"/>
              <a:gd name="connsiteY77" fmla="*/ 5170924 h 5531266"/>
              <a:gd name="connsiteX78" fmla="*/ 55123 w 4601693"/>
              <a:gd name="connsiteY78" fmla="*/ 5167769 h 5531266"/>
              <a:gd name="connsiteX79" fmla="*/ 324691 w 4601693"/>
              <a:gd name="connsiteY79" fmla="*/ 0 h 5531266"/>
              <a:gd name="connsiteX0" fmla="*/ 324422 w 4601424"/>
              <a:gd name="connsiteY0" fmla="*/ 0 h 5531266"/>
              <a:gd name="connsiteX1" fmla="*/ 3353589 w 4601424"/>
              <a:gd name="connsiteY1" fmla="*/ 153134 h 5531266"/>
              <a:gd name="connsiteX2" fmla="*/ 4182400 w 4601424"/>
              <a:gd name="connsiteY2" fmla="*/ 208242 h 5531266"/>
              <a:gd name="connsiteX3" fmla="*/ 4555594 w 4601424"/>
              <a:gd name="connsiteY3" fmla="*/ 228666 h 5531266"/>
              <a:gd name="connsiteX4" fmla="*/ 4583473 w 4601424"/>
              <a:gd name="connsiteY4" fmla="*/ 250471 h 5531266"/>
              <a:gd name="connsiteX5" fmla="*/ 4581699 w 4601424"/>
              <a:gd name="connsiteY5" fmla="*/ 282222 h 5531266"/>
              <a:gd name="connsiteX6" fmla="*/ 4584621 w 4601424"/>
              <a:gd name="connsiteY6" fmla="*/ 283939 h 5531266"/>
              <a:gd name="connsiteX7" fmla="*/ 4601047 w 4601424"/>
              <a:gd name="connsiteY7" fmla="*/ 315514 h 5531266"/>
              <a:gd name="connsiteX8" fmla="*/ 4578786 w 4601424"/>
              <a:gd name="connsiteY8" fmla="*/ 373160 h 5531266"/>
              <a:gd name="connsiteX9" fmla="*/ 4575298 w 4601424"/>
              <a:gd name="connsiteY9" fmla="*/ 396781 h 5531266"/>
              <a:gd name="connsiteX10" fmla="*/ 4570193 w 4601424"/>
              <a:gd name="connsiteY10" fmla="*/ 488120 h 5531266"/>
              <a:gd name="connsiteX11" fmla="*/ 4569543 w 4601424"/>
              <a:gd name="connsiteY11" fmla="*/ 534537 h 5531266"/>
              <a:gd name="connsiteX12" fmla="*/ 4566444 w 4601424"/>
              <a:gd name="connsiteY12" fmla="*/ 563001 h 5531266"/>
              <a:gd name="connsiteX13" fmla="*/ 4565775 w 4601424"/>
              <a:gd name="connsiteY13" fmla="*/ 567182 h 5531266"/>
              <a:gd name="connsiteX14" fmla="*/ 4552838 w 4601424"/>
              <a:gd name="connsiteY14" fmla="*/ 798696 h 5531266"/>
              <a:gd name="connsiteX15" fmla="*/ 4554551 w 4601424"/>
              <a:gd name="connsiteY15" fmla="*/ 803530 h 5531266"/>
              <a:gd name="connsiteX16" fmla="*/ 4552400 w 4601424"/>
              <a:gd name="connsiteY16" fmla="*/ 827361 h 5531266"/>
              <a:gd name="connsiteX17" fmla="*/ 4550800 w 4601424"/>
              <a:gd name="connsiteY17" fmla="*/ 835146 h 5531266"/>
              <a:gd name="connsiteX18" fmla="*/ 4544562 w 4601424"/>
              <a:gd name="connsiteY18" fmla="*/ 946777 h 5531266"/>
              <a:gd name="connsiteX19" fmla="*/ 4546639 w 4601424"/>
              <a:gd name="connsiteY19" fmla="*/ 947677 h 5531266"/>
              <a:gd name="connsiteX20" fmla="*/ 4550758 w 4601424"/>
              <a:gd name="connsiteY20" fmla="*/ 983859 h 5531266"/>
              <a:gd name="connsiteX21" fmla="*/ 4545960 w 4601424"/>
              <a:gd name="connsiteY21" fmla="*/ 1082386 h 5531266"/>
              <a:gd name="connsiteX22" fmla="*/ 4545855 w 4601424"/>
              <a:gd name="connsiteY22" fmla="*/ 1140681 h 5531266"/>
              <a:gd name="connsiteX23" fmla="*/ 4550158 w 4601424"/>
              <a:gd name="connsiteY23" fmla="*/ 1161797 h 5531266"/>
              <a:gd name="connsiteX24" fmla="*/ 4553248 w 4601424"/>
              <a:gd name="connsiteY24" fmla="*/ 1191979 h 5531266"/>
              <a:gd name="connsiteX25" fmla="*/ 4562065 w 4601424"/>
              <a:gd name="connsiteY25" fmla="*/ 1244449 h 5531266"/>
              <a:gd name="connsiteX26" fmla="*/ 4564342 w 4601424"/>
              <a:gd name="connsiteY26" fmla="*/ 1294666 h 5531266"/>
              <a:gd name="connsiteX27" fmla="*/ 4563462 w 4601424"/>
              <a:gd name="connsiteY27" fmla="*/ 1328296 h 5531266"/>
              <a:gd name="connsiteX28" fmla="*/ 4562999 w 4601424"/>
              <a:gd name="connsiteY28" fmla="*/ 1333156 h 5531266"/>
              <a:gd name="connsiteX29" fmla="*/ 4553880 w 4601424"/>
              <a:gd name="connsiteY29" fmla="*/ 1373054 h 5531266"/>
              <a:gd name="connsiteX30" fmla="*/ 4557144 w 4601424"/>
              <a:gd name="connsiteY30" fmla="*/ 1376999 h 5531266"/>
              <a:gd name="connsiteX31" fmla="*/ 4559986 w 4601424"/>
              <a:gd name="connsiteY31" fmla="*/ 1389816 h 5531266"/>
              <a:gd name="connsiteX32" fmla="*/ 4555245 w 4601424"/>
              <a:gd name="connsiteY32" fmla="*/ 1400401 h 5531266"/>
              <a:gd name="connsiteX33" fmla="*/ 4545061 w 4601424"/>
              <a:gd name="connsiteY33" fmla="*/ 1450629 h 5531266"/>
              <a:gd name="connsiteX34" fmla="*/ 4534164 w 4601424"/>
              <a:gd name="connsiteY34" fmla="*/ 1524330 h 5531266"/>
              <a:gd name="connsiteX35" fmla="*/ 4529283 w 4601424"/>
              <a:gd name="connsiteY35" fmla="*/ 1535289 h 5531266"/>
              <a:gd name="connsiteX36" fmla="*/ 4514855 w 4601424"/>
              <a:gd name="connsiteY36" fmla="*/ 1607363 h 5531266"/>
              <a:gd name="connsiteX37" fmla="*/ 4511140 w 4601424"/>
              <a:gd name="connsiteY37" fmla="*/ 1645395 h 5531266"/>
              <a:gd name="connsiteX38" fmla="*/ 4514800 w 4601424"/>
              <a:gd name="connsiteY38" fmla="*/ 1649850 h 5531266"/>
              <a:gd name="connsiteX39" fmla="*/ 4513150 w 4601424"/>
              <a:gd name="connsiteY39" fmla="*/ 1661048 h 5531266"/>
              <a:gd name="connsiteX40" fmla="*/ 4513562 w 4601424"/>
              <a:gd name="connsiteY40" fmla="*/ 1664107 h 5531266"/>
              <a:gd name="connsiteX41" fmla="*/ 4515073 w 4601424"/>
              <a:gd name="connsiteY41" fmla="*/ 1681560 h 5531266"/>
              <a:gd name="connsiteX42" fmla="*/ 4503603 w 4601424"/>
              <a:gd name="connsiteY42" fmla="*/ 1716455 h 5531266"/>
              <a:gd name="connsiteX43" fmla="*/ 4501543 w 4601424"/>
              <a:gd name="connsiteY43" fmla="*/ 1716581 h 5531266"/>
              <a:gd name="connsiteX44" fmla="*/ 4493045 w 4601424"/>
              <a:gd name="connsiteY44" fmla="*/ 1868666 h 5531266"/>
              <a:gd name="connsiteX45" fmla="*/ 4501736 w 4601424"/>
              <a:gd name="connsiteY45" fmla="*/ 1892828 h 5531266"/>
              <a:gd name="connsiteX46" fmla="*/ 4504014 w 4601424"/>
              <a:gd name="connsiteY46" fmla="*/ 1943047 h 5531266"/>
              <a:gd name="connsiteX47" fmla="*/ 4503133 w 4601424"/>
              <a:gd name="connsiteY47" fmla="*/ 1976676 h 5531266"/>
              <a:gd name="connsiteX48" fmla="*/ 4502671 w 4601424"/>
              <a:gd name="connsiteY48" fmla="*/ 1981536 h 5531266"/>
              <a:gd name="connsiteX49" fmla="*/ 4493551 w 4601424"/>
              <a:gd name="connsiteY49" fmla="*/ 2021434 h 5531266"/>
              <a:gd name="connsiteX50" fmla="*/ 4496816 w 4601424"/>
              <a:gd name="connsiteY50" fmla="*/ 2025379 h 5531266"/>
              <a:gd name="connsiteX51" fmla="*/ 4499657 w 4601424"/>
              <a:gd name="connsiteY51" fmla="*/ 2038196 h 5531266"/>
              <a:gd name="connsiteX52" fmla="*/ 4494916 w 4601424"/>
              <a:gd name="connsiteY52" fmla="*/ 2048781 h 5531266"/>
              <a:gd name="connsiteX53" fmla="*/ 4484732 w 4601424"/>
              <a:gd name="connsiteY53" fmla="*/ 2099011 h 5531266"/>
              <a:gd name="connsiteX54" fmla="*/ 4477401 w 4601424"/>
              <a:gd name="connsiteY54" fmla="*/ 2148592 h 5531266"/>
              <a:gd name="connsiteX55" fmla="*/ 4421318 w 4601424"/>
              <a:gd name="connsiteY55" fmla="*/ 3204925 h 5531266"/>
              <a:gd name="connsiteX56" fmla="*/ 4408532 w 4601424"/>
              <a:gd name="connsiteY56" fmla="*/ 3458573 h 5531266"/>
              <a:gd name="connsiteX57" fmla="*/ 4397447 w 4601424"/>
              <a:gd name="connsiteY57" fmla="*/ 3621276 h 5531266"/>
              <a:gd name="connsiteX58" fmla="*/ 4306686 w 4601424"/>
              <a:gd name="connsiteY58" fmla="*/ 5260213 h 5531266"/>
              <a:gd name="connsiteX59" fmla="*/ 4311984 w 4601424"/>
              <a:gd name="connsiteY59" fmla="*/ 5296918 h 5531266"/>
              <a:gd name="connsiteX60" fmla="*/ 4315518 w 4601424"/>
              <a:gd name="connsiteY60" fmla="*/ 5331382 h 5531266"/>
              <a:gd name="connsiteX61" fmla="*/ 4318350 w 4601424"/>
              <a:gd name="connsiteY61" fmla="*/ 5431691 h 5531266"/>
              <a:gd name="connsiteX62" fmla="*/ 4299793 w 4601424"/>
              <a:gd name="connsiteY62" fmla="*/ 5466096 h 5531266"/>
              <a:gd name="connsiteX63" fmla="*/ 4295141 w 4601424"/>
              <a:gd name="connsiteY63" fmla="*/ 5468796 h 5531266"/>
              <a:gd name="connsiteX64" fmla="*/ 4291684 w 4601424"/>
              <a:gd name="connsiteY64" fmla="*/ 5531243 h 5531266"/>
              <a:gd name="connsiteX65" fmla="*/ 358321 w 4601424"/>
              <a:gd name="connsiteY65" fmla="*/ 5278553 h 5531266"/>
              <a:gd name="connsiteX66" fmla="*/ 47977 w 4601424"/>
              <a:gd name="connsiteY66" fmla="*/ 5261459 h 5531266"/>
              <a:gd name="connsiteX67" fmla="*/ 52301 w 4601424"/>
              <a:gd name="connsiteY67" fmla="*/ 5221195 h 5531266"/>
              <a:gd name="connsiteX68" fmla="*/ 56521 w 4601424"/>
              <a:gd name="connsiteY68" fmla="*/ 5214590 h 5531266"/>
              <a:gd name="connsiteX69" fmla="*/ 56790 w 4601424"/>
              <a:gd name="connsiteY69" fmla="*/ 5211844 h 5531266"/>
              <a:gd name="connsiteX70" fmla="*/ 57060 w 4601424"/>
              <a:gd name="connsiteY70" fmla="*/ 5209096 h 5531266"/>
              <a:gd name="connsiteX71" fmla="*/ 57597 w 4601424"/>
              <a:gd name="connsiteY71" fmla="*/ 5203600 h 5531266"/>
              <a:gd name="connsiteX72" fmla="*/ 57282 w 4601424"/>
              <a:gd name="connsiteY72" fmla="*/ 5197697 h 5531266"/>
              <a:gd name="connsiteX73" fmla="*/ 56698 w 4601424"/>
              <a:gd name="connsiteY73" fmla="*/ 5194541 h 5531266"/>
              <a:gd name="connsiteX74" fmla="*/ 56967 w 4601424"/>
              <a:gd name="connsiteY74" fmla="*/ 5191792 h 5531266"/>
              <a:gd name="connsiteX75" fmla="*/ 56651 w 4601424"/>
              <a:gd name="connsiteY75" fmla="*/ 5185889 h 5531266"/>
              <a:gd name="connsiteX76" fmla="*/ 56068 w 4601424"/>
              <a:gd name="connsiteY76" fmla="*/ 5182733 h 5531266"/>
              <a:gd name="connsiteX77" fmla="*/ 55438 w 4601424"/>
              <a:gd name="connsiteY77" fmla="*/ 5170924 h 5531266"/>
              <a:gd name="connsiteX78" fmla="*/ 324422 w 4601424"/>
              <a:gd name="connsiteY78" fmla="*/ 0 h 5531266"/>
              <a:gd name="connsiteX0" fmla="*/ 324125 w 4601127"/>
              <a:gd name="connsiteY0" fmla="*/ 0 h 5531266"/>
              <a:gd name="connsiteX1" fmla="*/ 3353292 w 4601127"/>
              <a:gd name="connsiteY1" fmla="*/ 153134 h 5531266"/>
              <a:gd name="connsiteX2" fmla="*/ 4182103 w 4601127"/>
              <a:gd name="connsiteY2" fmla="*/ 208242 h 5531266"/>
              <a:gd name="connsiteX3" fmla="*/ 4555297 w 4601127"/>
              <a:gd name="connsiteY3" fmla="*/ 228666 h 5531266"/>
              <a:gd name="connsiteX4" fmla="*/ 4583176 w 4601127"/>
              <a:gd name="connsiteY4" fmla="*/ 250471 h 5531266"/>
              <a:gd name="connsiteX5" fmla="*/ 4581402 w 4601127"/>
              <a:gd name="connsiteY5" fmla="*/ 282222 h 5531266"/>
              <a:gd name="connsiteX6" fmla="*/ 4584324 w 4601127"/>
              <a:gd name="connsiteY6" fmla="*/ 283939 h 5531266"/>
              <a:gd name="connsiteX7" fmla="*/ 4600750 w 4601127"/>
              <a:gd name="connsiteY7" fmla="*/ 315514 h 5531266"/>
              <a:gd name="connsiteX8" fmla="*/ 4578489 w 4601127"/>
              <a:gd name="connsiteY8" fmla="*/ 373160 h 5531266"/>
              <a:gd name="connsiteX9" fmla="*/ 4575001 w 4601127"/>
              <a:gd name="connsiteY9" fmla="*/ 396781 h 5531266"/>
              <a:gd name="connsiteX10" fmla="*/ 4569896 w 4601127"/>
              <a:gd name="connsiteY10" fmla="*/ 488120 h 5531266"/>
              <a:gd name="connsiteX11" fmla="*/ 4569246 w 4601127"/>
              <a:gd name="connsiteY11" fmla="*/ 534537 h 5531266"/>
              <a:gd name="connsiteX12" fmla="*/ 4566147 w 4601127"/>
              <a:gd name="connsiteY12" fmla="*/ 563001 h 5531266"/>
              <a:gd name="connsiteX13" fmla="*/ 4565478 w 4601127"/>
              <a:gd name="connsiteY13" fmla="*/ 567182 h 5531266"/>
              <a:gd name="connsiteX14" fmla="*/ 4552541 w 4601127"/>
              <a:gd name="connsiteY14" fmla="*/ 798696 h 5531266"/>
              <a:gd name="connsiteX15" fmla="*/ 4554254 w 4601127"/>
              <a:gd name="connsiteY15" fmla="*/ 803530 h 5531266"/>
              <a:gd name="connsiteX16" fmla="*/ 4552103 w 4601127"/>
              <a:gd name="connsiteY16" fmla="*/ 827361 h 5531266"/>
              <a:gd name="connsiteX17" fmla="*/ 4550503 w 4601127"/>
              <a:gd name="connsiteY17" fmla="*/ 835146 h 5531266"/>
              <a:gd name="connsiteX18" fmla="*/ 4544265 w 4601127"/>
              <a:gd name="connsiteY18" fmla="*/ 946777 h 5531266"/>
              <a:gd name="connsiteX19" fmla="*/ 4546342 w 4601127"/>
              <a:gd name="connsiteY19" fmla="*/ 947677 h 5531266"/>
              <a:gd name="connsiteX20" fmla="*/ 4550461 w 4601127"/>
              <a:gd name="connsiteY20" fmla="*/ 983859 h 5531266"/>
              <a:gd name="connsiteX21" fmla="*/ 4545663 w 4601127"/>
              <a:gd name="connsiteY21" fmla="*/ 1082386 h 5531266"/>
              <a:gd name="connsiteX22" fmla="*/ 4545558 w 4601127"/>
              <a:gd name="connsiteY22" fmla="*/ 1140681 h 5531266"/>
              <a:gd name="connsiteX23" fmla="*/ 4549861 w 4601127"/>
              <a:gd name="connsiteY23" fmla="*/ 1161797 h 5531266"/>
              <a:gd name="connsiteX24" fmla="*/ 4552951 w 4601127"/>
              <a:gd name="connsiteY24" fmla="*/ 1191979 h 5531266"/>
              <a:gd name="connsiteX25" fmla="*/ 4561768 w 4601127"/>
              <a:gd name="connsiteY25" fmla="*/ 1244449 h 5531266"/>
              <a:gd name="connsiteX26" fmla="*/ 4564045 w 4601127"/>
              <a:gd name="connsiteY26" fmla="*/ 1294666 h 5531266"/>
              <a:gd name="connsiteX27" fmla="*/ 4563165 w 4601127"/>
              <a:gd name="connsiteY27" fmla="*/ 1328296 h 5531266"/>
              <a:gd name="connsiteX28" fmla="*/ 4562702 w 4601127"/>
              <a:gd name="connsiteY28" fmla="*/ 1333156 h 5531266"/>
              <a:gd name="connsiteX29" fmla="*/ 4553583 w 4601127"/>
              <a:gd name="connsiteY29" fmla="*/ 1373054 h 5531266"/>
              <a:gd name="connsiteX30" fmla="*/ 4556847 w 4601127"/>
              <a:gd name="connsiteY30" fmla="*/ 1376999 h 5531266"/>
              <a:gd name="connsiteX31" fmla="*/ 4559689 w 4601127"/>
              <a:gd name="connsiteY31" fmla="*/ 1389816 h 5531266"/>
              <a:gd name="connsiteX32" fmla="*/ 4554948 w 4601127"/>
              <a:gd name="connsiteY32" fmla="*/ 1400401 h 5531266"/>
              <a:gd name="connsiteX33" fmla="*/ 4544764 w 4601127"/>
              <a:gd name="connsiteY33" fmla="*/ 1450629 h 5531266"/>
              <a:gd name="connsiteX34" fmla="*/ 4533867 w 4601127"/>
              <a:gd name="connsiteY34" fmla="*/ 1524330 h 5531266"/>
              <a:gd name="connsiteX35" fmla="*/ 4528986 w 4601127"/>
              <a:gd name="connsiteY35" fmla="*/ 1535289 h 5531266"/>
              <a:gd name="connsiteX36" fmla="*/ 4514558 w 4601127"/>
              <a:gd name="connsiteY36" fmla="*/ 1607363 h 5531266"/>
              <a:gd name="connsiteX37" fmla="*/ 4510843 w 4601127"/>
              <a:gd name="connsiteY37" fmla="*/ 1645395 h 5531266"/>
              <a:gd name="connsiteX38" fmla="*/ 4514503 w 4601127"/>
              <a:gd name="connsiteY38" fmla="*/ 1649850 h 5531266"/>
              <a:gd name="connsiteX39" fmla="*/ 4512853 w 4601127"/>
              <a:gd name="connsiteY39" fmla="*/ 1661048 h 5531266"/>
              <a:gd name="connsiteX40" fmla="*/ 4513265 w 4601127"/>
              <a:gd name="connsiteY40" fmla="*/ 1664107 h 5531266"/>
              <a:gd name="connsiteX41" fmla="*/ 4514776 w 4601127"/>
              <a:gd name="connsiteY41" fmla="*/ 1681560 h 5531266"/>
              <a:gd name="connsiteX42" fmla="*/ 4503306 w 4601127"/>
              <a:gd name="connsiteY42" fmla="*/ 1716455 h 5531266"/>
              <a:gd name="connsiteX43" fmla="*/ 4501246 w 4601127"/>
              <a:gd name="connsiteY43" fmla="*/ 1716581 h 5531266"/>
              <a:gd name="connsiteX44" fmla="*/ 4492748 w 4601127"/>
              <a:gd name="connsiteY44" fmla="*/ 1868666 h 5531266"/>
              <a:gd name="connsiteX45" fmla="*/ 4501439 w 4601127"/>
              <a:gd name="connsiteY45" fmla="*/ 1892828 h 5531266"/>
              <a:gd name="connsiteX46" fmla="*/ 4503717 w 4601127"/>
              <a:gd name="connsiteY46" fmla="*/ 1943047 h 5531266"/>
              <a:gd name="connsiteX47" fmla="*/ 4502836 w 4601127"/>
              <a:gd name="connsiteY47" fmla="*/ 1976676 h 5531266"/>
              <a:gd name="connsiteX48" fmla="*/ 4502374 w 4601127"/>
              <a:gd name="connsiteY48" fmla="*/ 1981536 h 5531266"/>
              <a:gd name="connsiteX49" fmla="*/ 4493254 w 4601127"/>
              <a:gd name="connsiteY49" fmla="*/ 2021434 h 5531266"/>
              <a:gd name="connsiteX50" fmla="*/ 4496519 w 4601127"/>
              <a:gd name="connsiteY50" fmla="*/ 2025379 h 5531266"/>
              <a:gd name="connsiteX51" fmla="*/ 4499360 w 4601127"/>
              <a:gd name="connsiteY51" fmla="*/ 2038196 h 5531266"/>
              <a:gd name="connsiteX52" fmla="*/ 4494619 w 4601127"/>
              <a:gd name="connsiteY52" fmla="*/ 2048781 h 5531266"/>
              <a:gd name="connsiteX53" fmla="*/ 4484435 w 4601127"/>
              <a:gd name="connsiteY53" fmla="*/ 2099011 h 5531266"/>
              <a:gd name="connsiteX54" fmla="*/ 4477104 w 4601127"/>
              <a:gd name="connsiteY54" fmla="*/ 2148592 h 5531266"/>
              <a:gd name="connsiteX55" fmla="*/ 4421021 w 4601127"/>
              <a:gd name="connsiteY55" fmla="*/ 3204925 h 5531266"/>
              <a:gd name="connsiteX56" fmla="*/ 4408235 w 4601127"/>
              <a:gd name="connsiteY56" fmla="*/ 3458573 h 5531266"/>
              <a:gd name="connsiteX57" fmla="*/ 4397150 w 4601127"/>
              <a:gd name="connsiteY57" fmla="*/ 3621276 h 5531266"/>
              <a:gd name="connsiteX58" fmla="*/ 4306389 w 4601127"/>
              <a:gd name="connsiteY58" fmla="*/ 5260213 h 5531266"/>
              <a:gd name="connsiteX59" fmla="*/ 4311687 w 4601127"/>
              <a:gd name="connsiteY59" fmla="*/ 5296918 h 5531266"/>
              <a:gd name="connsiteX60" fmla="*/ 4315221 w 4601127"/>
              <a:gd name="connsiteY60" fmla="*/ 5331382 h 5531266"/>
              <a:gd name="connsiteX61" fmla="*/ 4318053 w 4601127"/>
              <a:gd name="connsiteY61" fmla="*/ 5431691 h 5531266"/>
              <a:gd name="connsiteX62" fmla="*/ 4299496 w 4601127"/>
              <a:gd name="connsiteY62" fmla="*/ 5466096 h 5531266"/>
              <a:gd name="connsiteX63" fmla="*/ 4294844 w 4601127"/>
              <a:gd name="connsiteY63" fmla="*/ 5468796 h 5531266"/>
              <a:gd name="connsiteX64" fmla="*/ 4291387 w 4601127"/>
              <a:gd name="connsiteY64" fmla="*/ 5531243 h 5531266"/>
              <a:gd name="connsiteX65" fmla="*/ 358024 w 4601127"/>
              <a:gd name="connsiteY65" fmla="*/ 5278553 h 5531266"/>
              <a:gd name="connsiteX66" fmla="*/ 47680 w 4601127"/>
              <a:gd name="connsiteY66" fmla="*/ 5261459 h 5531266"/>
              <a:gd name="connsiteX67" fmla="*/ 52004 w 4601127"/>
              <a:gd name="connsiteY67" fmla="*/ 5221195 h 5531266"/>
              <a:gd name="connsiteX68" fmla="*/ 56224 w 4601127"/>
              <a:gd name="connsiteY68" fmla="*/ 5214590 h 5531266"/>
              <a:gd name="connsiteX69" fmla="*/ 56493 w 4601127"/>
              <a:gd name="connsiteY69" fmla="*/ 5211844 h 5531266"/>
              <a:gd name="connsiteX70" fmla="*/ 56763 w 4601127"/>
              <a:gd name="connsiteY70" fmla="*/ 5209096 h 5531266"/>
              <a:gd name="connsiteX71" fmla="*/ 57300 w 4601127"/>
              <a:gd name="connsiteY71" fmla="*/ 5203600 h 5531266"/>
              <a:gd name="connsiteX72" fmla="*/ 56985 w 4601127"/>
              <a:gd name="connsiteY72" fmla="*/ 5197697 h 5531266"/>
              <a:gd name="connsiteX73" fmla="*/ 56401 w 4601127"/>
              <a:gd name="connsiteY73" fmla="*/ 5194541 h 5531266"/>
              <a:gd name="connsiteX74" fmla="*/ 56670 w 4601127"/>
              <a:gd name="connsiteY74" fmla="*/ 5191792 h 5531266"/>
              <a:gd name="connsiteX75" fmla="*/ 56354 w 4601127"/>
              <a:gd name="connsiteY75" fmla="*/ 5185889 h 5531266"/>
              <a:gd name="connsiteX76" fmla="*/ 55771 w 4601127"/>
              <a:gd name="connsiteY76" fmla="*/ 5182733 h 5531266"/>
              <a:gd name="connsiteX77" fmla="*/ 324125 w 4601127"/>
              <a:gd name="connsiteY77" fmla="*/ 0 h 5531266"/>
              <a:gd name="connsiteX0" fmla="*/ 276445 w 4553447"/>
              <a:gd name="connsiteY0" fmla="*/ 0 h 5531266"/>
              <a:gd name="connsiteX1" fmla="*/ 3305612 w 4553447"/>
              <a:gd name="connsiteY1" fmla="*/ 153134 h 5531266"/>
              <a:gd name="connsiteX2" fmla="*/ 4134423 w 4553447"/>
              <a:gd name="connsiteY2" fmla="*/ 208242 h 5531266"/>
              <a:gd name="connsiteX3" fmla="*/ 4507617 w 4553447"/>
              <a:gd name="connsiteY3" fmla="*/ 228666 h 5531266"/>
              <a:gd name="connsiteX4" fmla="*/ 4535496 w 4553447"/>
              <a:gd name="connsiteY4" fmla="*/ 250471 h 5531266"/>
              <a:gd name="connsiteX5" fmla="*/ 4533722 w 4553447"/>
              <a:gd name="connsiteY5" fmla="*/ 282222 h 5531266"/>
              <a:gd name="connsiteX6" fmla="*/ 4536644 w 4553447"/>
              <a:gd name="connsiteY6" fmla="*/ 283939 h 5531266"/>
              <a:gd name="connsiteX7" fmla="*/ 4553070 w 4553447"/>
              <a:gd name="connsiteY7" fmla="*/ 315514 h 5531266"/>
              <a:gd name="connsiteX8" fmla="*/ 4530809 w 4553447"/>
              <a:gd name="connsiteY8" fmla="*/ 373160 h 5531266"/>
              <a:gd name="connsiteX9" fmla="*/ 4527321 w 4553447"/>
              <a:gd name="connsiteY9" fmla="*/ 396781 h 5531266"/>
              <a:gd name="connsiteX10" fmla="*/ 4522216 w 4553447"/>
              <a:gd name="connsiteY10" fmla="*/ 488120 h 5531266"/>
              <a:gd name="connsiteX11" fmla="*/ 4521566 w 4553447"/>
              <a:gd name="connsiteY11" fmla="*/ 534537 h 5531266"/>
              <a:gd name="connsiteX12" fmla="*/ 4518467 w 4553447"/>
              <a:gd name="connsiteY12" fmla="*/ 563001 h 5531266"/>
              <a:gd name="connsiteX13" fmla="*/ 4517798 w 4553447"/>
              <a:gd name="connsiteY13" fmla="*/ 567182 h 5531266"/>
              <a:gd name="connsiteX14" fmla="*/ 4504861 w 4553447"/>
              <a:gd name="connsiteY14" fmla="*/ 798696 h 5531266"/>
              <a:gd name="connsiteX15" fmla="*/ 4506574 w 4553447"/>
              <a:gd name="connsiteY15" fmla="*/ 803530 h 5531266"/>
              <a:gd name="connsiteX16" fmla="*/ 4504423 w 4553447"/>
              <a:gd name="connsiteY16" fmla="*/ 827361 h 5531266"/>
              <a:gd name="connsiteX17" fmla="*/ 4502823 w 4553447"/>
              <a:gd name="connsiteY17" fmla="*/ 835146 h 5531266"/>
              <a:gd name="connsiteX18" fmla="*/ 4496585 w 4553447"/>
              <a:gd name="connsiteY18" fmla="*/ 946777 h 5531266"/>
              <a:gd name="connsiteX19" fmla="*/ 4498662 w 4553447"/>
              <a:gd name="connsiteY19" fmla="*/ 947677 h 5531266"/>
              <a:gd name="connsiteX20" fmla="*/ 4502781 w 4553447"/>
              <a:gd name="connsiteY20" fmla="*/ 983859 h 5531266"/>
              <a:gd name="connsiteX21" fmla="*/ 4497983 w 4553447"/>
              <a:gd name="connsiteY21" fmla="*/ 1082386 h 5531266"/>
              <a:gd name="connsiteX22" fmla="*/ 4497878 w 4553447"/>
              <a:gd name="connsiteY22" fmla="*/ 1140681 h 5531266"/>
              <a:gd name="connsiteX23" fmla="*/ 4502181 w 4553447"/>
              <a:gd name="connsiteY23" fmla="*/ 1161797 h 5531266"/>
              <a:gd name="connsiteX24" fmla="*/ 4505271 w 4553447"/>
              <a:gd name="connsiteY24" fmla="*/ 1191979 h 5531266"/>
              <a:gd name="connsiteX25" fmla="*/ 4514088 w 4553447"/>
              <a:gd name="connsiteY25" fmla="*/ 1244449 h 5531266"/>
              <a:gd name="connsiteX26" fmla="*/ 4516365 w 4553447"/>
              <a:gd name="connsiteY26" fmla="*/ 1294666 h 5531266"/>
              <a:gd name="connsiteX27" fmla="*/ 4515485 w 4553447"/>
              <a:gd name="connsiteY27" fmla="*/ 1328296 h 5531266"/>
              <a:gd name="connsiteX28" fmla="*/ 4515022 w 4553447"/>
              <a:gd name="connsiteY28" fmla="*/ 1333156 h 5531266"/>
              <a:gd name="connsiteX29" fmla="*/ 4505903 w 4553447"/>
              <a:gd name="connsiteY29" fmla="*/ 1373054 h 5531266"/>
              <a:gd name="connsiteX30" fmla="*/ 4509167 w 4553447"/>
              <a:gd name="connsiteY30" fmla="*/ 1376999 h 5531266"/>
              <a:gd name="connsiteX31" fmla="*/ 4512009 w 4553447"/>
              <a:gd name="connsiteY31" fmla="*/ 1389816 h 5531266"/>
              <a:gd name="connsiteX32" fmla="*/ 4507268 w 4553447"/>
              <a:gd name="connsiteY32" fmla="*/ 1400401 h 5531266"/>
              <a:gd name="connsiteX33" fmla="*/ 4497084 w 4553447"/>
              <a:gd name="connsiteY33" fmla="*/ 1450629 h 5531266"/>
              <a:gd name="connsiteX34" fmla="*/ 4486187 w 4553447"/>
              <a:gd name="connsiteY34" fmla="*/ 1524330 h 5531266"/>
              <a:gd name="connsiteX35" fmla="*/ 4481306 w 4553447"/>
              <a:gd name="connsiteY35" fmla="*/ 1535289 h 5531266"/>
              <a:gd name="connsiteX36" fmla="*/ 4466878 w 4553447"/>
              <a:gd name="connsiteY36" fmla="*/ 1607363 h 5531266"/>
              <a:gd name="connsiteX37" fmla="*/ 4463163 w 4553447"/>
              <a:gd name="connsiteY37" fmla="*/ 1645395 h 5531266"/>
              <a:gd name="connsiteX38" fmla="*/ 4466823 w 4553447"/>
              <a:gd name="connsiteY38" fmla="*/ 1649850 h 5531266"/>
              <a:gd name="connsiteX39" fmla="*/ 4465173 w 4553447"/>
              <a:gd name="connsiteY39" fmla="*/ 1661048 h 5531266"/>
              <a:gd name="connsiteX40" fmla="*/ 4465585 w 4553447"/>
              <a:gd name="connsiteY40" fmla="*/ 1664107 h 5531266"/>
              <a:gd name="connsiteX41" fmla="*/ 4467096 w 4553447"/>
              <a:gd name="connsiteY41" fmla="*/ 1681560 h 5531266"/>
              <a:gd name="connsiteX42" fmla="*/ 4455626 w 4553447"/>
              <a:gd name="connsiteY42" fmla="*/ 1716455 h 5531266"/>
              <a:gd name="connsiteX43" fmla="*/ 4453566 w 4553447"/>
              <a:gd name="connsiteY43" fmla="*/ 1716581 h 5531266"/>
              <a:gd name="connsiteX44" fmla="*/ 4445068 w 4553447"/>
              <a:gd name="connsiteY44" fmla="*/ 1868666 h 5531266"/>
              <a:gd name="connsiteX45" fmla="*/ 4453759 w 4553447"/>
              <a:gd name="connsiteY45" fmla="*/ 1892828 h 5531266"/>
              <a:gd name="connsiteX46" fmla="*/ 4456037 w 4553447"/>
              <a:gd name="connsiteY46" fmla="*/ 1943047 h 5531266"/>
              <a:gd name="connsiteX47" fmla="*/ 4455156 w 4553447"/>
              <a:gd name="connsiteY47" fmla="*/ 1976676 h 5531266"/>
              <a:gd name="connsiteX48" fmla="*/ 4454694 w 4553447"/>
              <a:gd name="connsiteY48" fmla="*/ 1981536 h 5531266"/>
              <a:gd name="connsiteX49" fmla="*/ 4445574 w 4553447"/>
              <a:gd name="connsiteY49" fmla="*/ 2021434 h 5531266"/>
              <a:gd name="connsiteX50" fmla="*/ 4448839 w 4553447"/>
              <a:gd name="connsiteY50" fmla="*/ 2025379 h 5531266"/>
              <a:gd name="connsiteX51" fmla="*/ 4451680 w 4553447"/>
              <a:gd name="connsiteY51" fmla="*/ 2038196 h 5531266"/>
              <a:gd name="connsiteX52" fmla="*/ 4446939 w 4553447"/>
              <a:gd name="connsiteY52" fmla="*/ 2048781 h 5531266"/>
              <a:gd name="connsiteX53" fmla="*/ 4436755 w 4553447"/>
              <a:gd name="connsiteY53" fmla="*/ 2099011 h 5531266"/>
              <a:gd name="connsiteX54" fmla="*/ 4429424 w 4553447"/>
              <a:gd name="connsiteY54" fmla="*/ 2148592 h 5531266"/>
              <a:gd name="connsiteX55" fmla="*/ 4373341 w 4553447"/>
              <a:gd name="connsiteY55" fmla="*/ 3204925 h 5531266"/>
              <a:gd name="connsiteX56" fmla="*/ 4360555 w 4553447"/>
              <a:gd name="connsiteY56" fmla="*/ 3458573 h 5531266"/>
              <a:gd name="connsiteX57" fmla="*/ 4349470 w 4553447"/>
              <a:gd name="connsiteY57" fmla="*/ 3621276 h 5531266"/>
              <a:gd name="connsiteX58" fmla="*/ 4258709 w 4553447"/>
              <a:gd name="connsiteY58" fmla="*/ 5260213 h 5531266"/>
              <a:gd name="connsiteX59" fmla="*/ 4264007 w 4553447"/>
              <a:gd name="connsiteY59" fmla="*/ 5296918 h 5531266"/>
              <a:gd name="connsiteX60" fmla="*/ 4267541 w 4553447"/>
              <a:gd name="connsiteY60" fmla="*/ 5331382 h 5531266"/>
              <a:gd name="connsiteX61" fmla="*/ 4270373 w 4553447"/>
              <a:gd name="connsiteY61" fmla="*/ 5431691 h 5531266"/>
              <a:gd name="connsiteX62" fmla="*/ 4251816 w 4553447"/>
              <a:gd name="connsiteY62" fmla="*/ 5466096 h 5531266"/>
              <a:gd name="connsiteX63" fmla="*/ 4247164 w 4553447"/>
              <a:gd name="connsiteY63" fmla="*/ 5468796 h 5531266"/>
              <a:gd name="connsiteX64" fmla="*/ 4243707 w 4553447"/>
              <a:gd name="connsiteY64" fmla="*/ 5531243 h 5531266"/>
              <a:gd name="connsiteX65" fmla="*/ 310344 w 4553447"/>
              <a:gd name="connsiteY65" fmla="*/ 5278553 h 5531266"/>
              <a:gd name="connsiteX66" fmla="*/ 0 w 4553447"/>
              <a:gd name="connsiteY66" fmla="*/ 5261459 h 5531266"/>
              <a:gd name="connsiteX67" fmla="*/ 4324 w 4553447"/>
              <a:gd name="connsiteY67" fmla="*/ 5221195 h 5531266"/>
              <a:gd name="connsiteX68" fmla="*/ 8544 w 4553447"/>
              <a:gd name="connsiteY68" fmla="*/ 5214590 h 5531266"/>
              <a:gd name="connsiteX69" fmla="*/ 8813 w 4553447"/>
              <a:gd name="connsiteY69" fmla="*/ 5211844 h 5531266"/>
              <a:gd name="connsiteX70" fmla="*/ 9083 w 4553447"/>
              <a:gd name="connsiteY70" fmla="*/ 5209096 h 5531266"/>
              <a:gd name="connsiteX71" fmla="*/ 9620 w 4553447"/>
              <a:gd name="connsiteY71" fmla="*/ 5203600 h 5531266"/>
              <a:gd name="connsiteX72" fmla="*/ 9305 w 4553447"/>
              <a:gd name="connsiteY72" fmla="*/ 5197697 h 5531266"/>
              <a:gd name="connsiteX73" fmla="*/ 8721 w 4553447"/>
              <a:gd name="connsiteY73" fmla="*/ 5194541 h 5531266"/>
              <a:gd name="connsiteX74" fmla="*/ 8990 w 4553447"/>
              <a:gd name="connsiteY74" fmla="*/ 5191792 h 5531266"/>
              <a:gd name="connsiteX75" fmla="*/ 8674 w 4553447"/>
              <a:gd name="connsiteY75" fmla="*/ 5185889 h 5531266"/>
              <a:gd name="connsiteX76" fmla="*/ 276445 w 4553447"/>
              <a:gd name="connsiteY76" fmla="*/ 0 h 5531266"/>
              <a:gd name="connsiteX0" fmla="*/ 323654 w 4600656"/>
              <a:gd name="connsiteY0" fmla="*/ 0 h 5531266"/>
              <a:gd name="connsiteX1" fmla="*/ 3352821 w 4600656"/>
              <a:gd name="connsiteY1" fmla="*/ 153134 h 5531266"/>
              <a:gd name="connsiteX2" fmla="*/ 4181632 w 4600656"/>
              <a:gd name="connsiteY2" fmla="*/ 208242 h 5531266"/>
              <a:gd name="connsiteX3" fmla="*/ 4554826 w 4600656"/>
              <a:gd name="connsiteY3" fmla="*/ 228666 h 5531266"/>
              <a:gd name="connsiteX4" fmla="*/ 4582705 w 4600656"/>
              <a:gd name="connsiteY4" fmla="*/ 250471 h 5531266"/>
              <a:gd name="connsiteX5" fmla="*/ 4580931 w 4600656"/>
              <a:gd name="connsiteY5" fmla="*/ 282222 h 5531266"/>
              <a:gd name="connsiteX6" fmla="*/ 4583853 w 4600656"/>
              <a:gd name="connsiteY6" fmla="*/ 283939 h 5531266"/>
              <a:gd name="connsiteX7" fmla="*/ 4600279 w 4600656"/>
              <a:gd name="connsiteY7" fmla="*/ 315514 h 5531266"/>
              <a:gd name="connsiteX8" fmla="*/ 4578018 w 4600656"/>
              <a:gd name="connsiteY8" fmla="*/ 373160 h 5531266"/>
              <a:gd name="connsiteX9" fmla="*/ 4574530 w 4600656"/>
              <a:gd name="connsiteY9" fmla="*/ 396781 h 5531266"/>
              <a:gd name="connsiteX10" fmla="*/ 4569425 w 4600656"/>
              <a:gd name="connsiteY10" fmla="*/ 488120 h 5531266"/>
              <a:gd name="connsiteX11" fmla="*/ 4568775 w 4600656"/>
              <a:gd name="connsiteY11" fmla="*/ 534537 h 5531266"/>
              <a:gd name="connsiteX12" fmla="*/ 4565676 w 4600656"/>
              <a:gd name="connsiteY12" fmla="*/ 563001 h 5531266"/>
              <a:gd name="connsiteX13" fmla="*/ 4565007 w 4600656"/>
              <a:gd name="connsiteY13" fmla="*/ 567182 h 5531266"/>
              <a:gd name="connsiteX14" fmla="*/ 4552070 w 4600656"/>
              <a:gd name="connsiteY14" fmla="*/ 798696 h 5531266"/>
              <a:gd name="connsiteX15" fmla="*/ 4553783 w 4600656"/>
              <a:gd name="connsiteY15" fmla="*/ 803530 h 5531266"/>
              <a:gd name="connsiteX16" fmla="*/ 4551632 w 4600656"/>
              <a:gd name="connsiteY16" fmla="*/ 827361 h 5531266"/>
              <a:gd name="connsiteX17" fmla="*/ 4550032 w 4600656"/>
              <a:gd name="connsiteY17" fmla="*/ 835146 h 5531266"/>
              <a:gd name="connsiteX18" fmla="*/ 4543794 w 4600656"/>
              <a:gd name="connsiteY18" fmla="*/ 946777 h 5531266"/>
              <a:gd name="connsiteX19" fmla="*/ 4545871 w 4600656"/>
              <a:gd name="connsiteY19" fmla="*/ 947677 h 5531266"/>
              <a:gd name="connsiteX20" fmla="*/ 4549990 w 4600656"/>
              <a:gd name="connsiteY20" fmla="*/ 983859 h 5531266"/>
              <a:gd name="connsiteX21" fmla="*/ 4545192 w 4600656"/>
              <a:gd name="connsiteY21" fmla="*/ 1082386 h 5531266"/>
              <a:gd name="connsiteX22" fmla="*/ 4545087 w 4600656"/>
              <a:gd name="connsiteY22" fmla="*/ 1140681 h 5531266"/>
              <a:gd name="connsiteX23" fmla="*/ 4549390 w 4600656"/>
              <a:gd name="connsiteY23" fmla="*/ 1161797 h 5531266"/>
              <a:gd name="connsiteX24" fmla="*/ 4552480 w 4600656"/>
              <a:gd name="connsiteY24" fmla="*/ 1191979 h 5531266"/>
              <a:gd name="connsiteX25" fmla="*/ 4561297 w 4600656"/>
              <a:gd name="connsiteY25" fmla="*/ 1244449 h 5531266"/>
              <a:gd name="connsiteX26" fmla="*/ 4563574 w 4600656"/>
              <a:gd name="connsiteY26" fmla="*/ 1294666 h 5531266"/>
              <a:gd name="connsiteX27" fmla="*/ 4562694 w 4600656"/>
              <a:gd name="connsiteY27" fmla="*/ 1328296 h 5531266"/>
              <a:gd name="connsiteX28" fmla="*/ 4562231 w 4600656"/>
              <a:gd name="connsiteY28" fmla="*/ 1333156 h 5531266"/>
              <a:gd name="connsiteX29" fmla="*/ 4553112 w 4600656"/>
              <a:gd name="connsiteY29" fmla="*/ 1373054 h 5531266"/>
              <a:gd name="connsiteX30" fmla="*/ 4556376 w 4600656"/>
              <a:gd name="connsiteY30" fmla="*/ 1376999 h 5531266"/>
              <a:gd name="connsiteX31" fmla="*/ 4559218 w 4600656"/>
              <a:gd name="connsiteY31" fmla="*/ 1389816 h 5531266"/>
              <a:gd name="connsiteX32" fmla="*/ 4554477 w 4600656"/>
              <a:gd name="connsiteY32" fmla="*/ 1400401 h 5531266"/>
              <a:gd name="connsiteX33" fmla="*/ 4544293 w 4600656"/>
              <a:gd name="connsiteY33" fmla="*/ 1450629 h 5531266"/>
              <a:gd name="connsiteX34" fmla="*/ 4533396 w 4600656"/>
              <a:gd name="connsiteY34" fmla="*/ 1524330 h 5531266"/>
              <a:gd name="connsiteX35" fmla="*/ 4528515 w 4600656"/>
              <a:gd name="connsiteY35" fmla="*/ 1535289 h 5531266"/>
              <a:gd name="connsiteX36" fmla="*/ 4514087 w 4600656"/>
              <a:gd name="connsiteY36" fmla="*/ 1607363 h 5531266"/>
              <a:gd name="connsiteX37" fmla="*/ 4510372 w 4600656"/>
              <a:gd name="connsiteY37" fmla="*/ 1645395 h 5531266"/>
              <a:gd name="connsiteX38" fmla="*/ 4514032 w 4600656"/>
              <a:gd name="connsiteY38" fmla="*/ 1649850 h 5531266"/>
              <a:gd name="connsiteX39" fmla="*/ 4512382 w 4600656"/>
              <a:gd name="connsiteY39" fmla="*/ 1661048 h 5531266"/>
              <a:gd name="connsiteX40" fmla="*/ 4512794 w 4600656"/>
              <a:gd name="connsiteY40" fmla="*/ 1664107 h 5531266"/>
              <a:gd name="connsiteX41" fmla="*/ 4514305 w 4600656"/>
              <a:gd name="connsiteY41" fmla="*/ 1681560 h 5531266"/>
              <a:gd name="connsiteX42" fmla="*/ 4502835 w 4600656"/>
              <a:gd name="connsiteY42" fmla="*/ 1716455 h 5531266"/>
              <a:gd name="connsiteX43" fmla="*/ 4500775 w 4600656"/>
              <a:gd name="connsiteY43" fmla="*/ 1716581 h 5531266"/>
              <a:gd name="connsiteX44" fmla="*/ 4492277 w 4600656"/>
              <a:gd name="connsiteY44" fmla="*/ 1868666 h 5531266"/>
              <a:gd name="connsiteX45" fmla="*/ 4500968 w 4600656"/>
              <a:gd name="connsiteY45" fmla="*/ 1892828 h 5531266"/>
              <a:gd name="connsiteX46" fmla="*/ 4503246 w 4600656"/>
              <a:gd name="connsiteY46" fmla="*/ 1943047 h 5531266"/>
              <a:gd name="connsiteX47" fmla="*/ 4502365 w 4600656"/>
              <a:gd name="connsiteY47" fmla="*/ 1976676 h 5531266"/>
              <a:gd name="connsiteX48" fmla="*/ 4501903 w 4600656"/>
              <a:gd name="connsiteY48" fmla="*/ 1981536 h 5531266"/>
              <a:gd name="connsiteX49" fmla="*/ 4492783 w 4600656"/>
              <a:gd name="connsiteY49" fmla="*/ 2021434 h 5531266"/>
              <a:gd name="connsiteX50" fmla="*/ 4496048 w 4600656"/>
              <a:gd name="connsiteY50" fmla="*/ 2025379 h 5531266"/>
              <a:gd name="connsiteX51" fmla="*/ 4498889 w 4600656"/>
              <a:gd name="connsiteY51" fmla="*/ 2038196 h 5531266"/>
              <a:gd name="connsiteX52" fmla="*/ 4494148 w 4600656"/>
              <a:gd name="connsiteY52" fmla="*/ 2048781 h 5531266"/>
              <a:gd name="connsiteX53" fmla="*/ 4483964 w 4600656"/>
              <a:gd name="connsiteY53" fmla="*/ 2099011 h 5531266"/>
              <a:gd name="connsiteX54" fmla="*/ 4476633 w 4600656"/>
              <a:gd name="connsiteY54" fmla="*/ 2148592 h 5531266"/>
              <a:gd name="connsiteX55" fmla="*/ 4420550 w 4600656"/>
              <a:gd name="connsiteY55" fmla="*/ 3204925 h 5531266"/>
              <a:gd name="connsiteX56" fmla="*/ 4407764 w 4600656"/>
              <a:gd name="connsiteY56" fmla="*/ 3458573 h 5531266"/>
              <a:gd name="connsiteX57" fmla="*/ 4396679 w 4600656"/>
              <a:gd name="connsiteY57" fmla="*/ 3621276 h 5531266"/>
              <a:gd name="connsiteX58" fmla="*/ 4305918 w 4600656"/>
              <a:gd name="connsiteY58" fmla="*/ 5260213 h 5531266"/>
              <a:gd name="connsiteX59" fmla="*/ 4311216 w 4600656"/>
              <a:gd name="connsiteY59" fmla="*/ 5296918 h 5531266"/>
              <a:gd name="connsiteX60" fmla="*/ 4314750 w 4600656"/>
              <a:gd name="connsiteY60" fmla="*/ 5331382 h 5531266"/>
              <a:gd name="connsiteX61" fmla="*/ 4317582 w 4600656"/>
              <a:gd name="connsiteY61" fmla="*/ 5431691 h 5531266"/>
              <a:gd name="connsiteX62" fmla="*/ 4299025 w 4600656"/>
              <a:gd name="connsiteY62" fmla="*/ 5466096 h 5531266"/>
              <a:gd name="connsiteX63" fmla="*/ 4294373 w 4600656"/>
              <a:gd name="connsiteY63" fmla="*/ 5468796 h 5531266"/>
              <a:gd name="connsiteX64" fmla="*/ 4290916 w 4600656"/>
              <a:gd name="connsiteY64" fmla="*/ 5531243 h 5531266"/>
              <a:gd name="connsiteX65" fmla="*/ 357553 w 4600656"/>
              <a:gd name="connsiteY65" fmla="*/ 5278553 h 5531266"/>
              <a:gd name="connsiteX66" fmla="*/ 47209 w 4600656"/>
              <a:gd name="connsiteY66" fmla="*/ 5261459 h 5531266"/>
              <a:gd name="connsiteX67" fmla="*/ 51533 w 4600656"/>
              <a:gd name="connsiteY67" fmla="*/ 5221195 h 5531266"/>
              <a:gd name="connsiteX68" fmla="*/ 55753 w 4600656"/>
              <a:gd name="connsiteY68" fmla="*/ 5214590 h 5531266"/>
              <a:gd name="connsiteX69" fmla="*/ 56022 w 4600656"/>
              <a:gd name="connsiteY69" fmla="*/ 5211844 h 5531266"/>
              <a:gd name="connsiteX70" fmla="*/ 56292 w 4600656"/>
              <a:gd name="connsiteY70" fmla="*/ 5209096 h 5531266"/>
              <a:gd name="connsiteX71" fmla="*/ 56829 w 4600656"/>
              <a:gd name="connsiteY71" fmla="*/ 5203600 h 5531266"/>
              <a:gd name="connsiteX72" fmla="*/ 56514 w 4600656"/>
              <a:gd name="connsiteY72" fmla="*/ 5197697 h 5531266"/>
              <a:gd name="connsiteX73" fmla="*/ 55930 w 4600656"/>
              <a:gd name="connsiteY73" fmla="*/ 5194541 h 5531266"/>
              <a:gd name="connsiteX74" fmla="*/ 56199 w 4600656"/>
              <a:gd name="connsiteY74" fmla="*/ 5191792 h 5531266"/>
              <a:gd name="connsiteX75" fmla="*/ 323654 w 4600656"/>
              <a:gd name="connsiteY75" fmla="*/ 0 h 5531266"/>
              <a:gd name="connsiteX0" fmla="*/ 323830 w 4600832"/>
              <a:gd name="connsiteY0" fmla="*/ 0 h 5531266"/>
              <a:gd name="connsiteX1" fmla="*/ 3352997 w 4600832"/>
              <a:gd name="connsiteY1" fmla="*/ 153134 h 5531266"/>
              <a:gd name="connsiteX2" fmla="*/ 4181808 w 4600832"/>
              <a:gd name="connsiteY2" fmla="*/ 208242 h 5531266"/>
              <a:gd name="connsiteX3" fmla="*/ 4555002 w 4600832"/>
              <a:gd name="connsiteY3" fmla="*/ 228666 h 5531266"/>
              <a:gd name="connsiteX4" fmla="*/ 4582881 w 4600832"/>
              <a:gd name="connsiteY4" fmla="*/ 250471 h 5531266"/>
              <a:gd name="connsiteX5" fmla="*/ 4581107 w 4600832"/>
              <a:gd name="connsiteY5" fmla="*/ 282222 h 5531266"/>
              <a:gd name="connsiteX6" fmla="*/ 4584029 w 4600832"/>
              <a:gd name="connsiteY6" fmla="*/ 283939 h 5531266"/>
              <a:gd name="connsiteX7" fmla="*/ 4600455 w 4600832"/>
              <a:gd name="connsiteY7" fmla="*/ 315514 h 5531266"/>
              <a:gd name="connsiteX8" fmla="*/ 4578194 w 4600832"/>
              <a:gd name="connsiteY8" fmla="*/ 373160 h 5531266"/>
              <a:gd name="connsiteX9" fmla="*/ 4574706 w 4600832"/>
              <a:gd name="connsiteY9" fmla="*/ 396781 h 5531266"/>
              <a:gd name="connsiteX10" fmla="*/ 4569601 w 4600832"/>
              <a:gd name="connsiteY10" fmla="*/ 488120 h 5531266"/>
              <a:gd name="connsiteX11" fmla="*/ 4568951 w 4600832"/>
              <a:gd name="connsiteY11" fmla="*/ 534537 h 5531266"/>
              <a:gd name="connsiteX12" fmla="*/ 4565852 w 4600832"/>
              <a:gd name="connsiteY12" fmla="*/ 563001 h 5531266"/>
              <a:gd name="connsiteX13" fmla="*/ 4565183 w 4600832"/>
              <a:gd name="connsiteY13" fmla="*/ 567182 h 5531266"/>
              <a:gd name="connsiteX14" fmla="*/ 4552246 w 4600832"/>
              <a:gd name="connsiteY14" fmla="*/ 798696 h 5531266"/>
              <a:gd name="connsiteX15" fmla="*/ 4553959 w 4600832"/>
              <a:gd name="connsiteY15" fmla="*/ 803530 h 5531266"/>
              <a:gd name="connsiteX16" fmla="*/ 4551808 w 4600832"/>
              <a:gd name="connsiteY16" fmla="*/ 827361 h 5531266"/>
              <a:gd name="connsiteX17" fmla="*/ 4550208 w 4600832"/>
              <a:gd name="connsiteY17" fmla="*/ 835146 h 5531266"/>
              <a:gd name="connsiteX18" fmla="*/ 4543970 w 4600832"/>
              <a:gd name="connsiteY18" fmla="*/ 946777 h 5531266"/>
              <a:gd name="connsiteX19" fmla="*/ 4546047 w 4600832"/>
              <a:gd name="connsiteY19" fmla="*/ 947677 h 5531266"/>
              <a:gd name="connsiteX20" fmla="*/ 4550166 w 4600832"/>
              <a:gd name="connsiteY20" fmla="*/ 983859 h 5531266"/>
              <a:gd name="connsiteX21" fmla="*/ 4545368 w 4600832"/>
              <a:gd name="connsiteY21" fmla="*/ 1082386 h 5531266"/>
              <a:gd name="connsiteX22" fmla="*/ 4545263 w 4600832"/>
              <a:gd name="connsiteY22" fmla="*/ 1140681 h 5531266"/>
              <a:gd name="connsiteX23" fmla="*/ 4549566 w 4600832"/>
              <a:gd name="connsiteY23" fmla="*/ 1161797 h 5531266"/>
              <a:gd name="connsiteX24" fmla="*/ 4552656 w 4600832"/>
              <a:gd name="connsiteY24" fmla="*/ 1191979 h 5531266"/>
              <a:gd name="connsiteX25" fmla="*/ 4561473 w 4600832"/>
              <a:gd name="connsiteY25" fmla="*/ 1244449 h 5531266"/>
              <a:gd name="connsiteX26" fmla="*/ 4563750 w 4600832"/>
              <a:gd name="connsiteY26" fmla="*/ 1294666 h 5531266"/>
              <a:gd name="connsiteX27" fmla="*/ 4562870 w 4600832"/>
              <a:gd name="connsiteY27" fmla="*/ 1328296 h 5531266"/>
              <a:gd name="connsiteX28" fmla="*/ 4562407 w 4600832"/>
              <a:gd name="connsiteY28" fmla="*/ 1333156 h 5531266"/>
              <a:gd name="connsiteX29" fmla="*/ 4553288 w 4600832"/>
              <a:gd name="connsiteY29" fmla="*/ 1373054 h 5531266"/>
              <a:gd name="connsiteX30" fmla="*/ 4556552 w 4600832"/>
              <a:gd name="connsiteY30" fmla="*/ 1376999 h 5531266"/>
              <a:gd name="connsiteX31" fmla="*/ 4559394 w 4600832"/>
              <a:gd name="connsiteY31" fmla="*/ 1389816 h 5531266"/>
              <a:gd name="connsiteX32" fmla="*/ 4554653 w 4600832"/>
              <a:gd name="connsiteY32" fmla="*/ 1400401 h 5531266"/>
              <a:gd name="connsiteX33" fmla="*/ 4544469 w 4600832"/>
              <a:gd name="connsiteY33" fmla="*/ 1450629 h 5531266"/>
              <a:gd name="connsiteX34" fmla="*/ 4533572 w 4600832"/>
              <a:gd name="connsiteY34" fmla="*/ 1524330 h 5531266"/>
              <a:gd name="connsiteX35" fmla="*/ 4528691 w 4600832"/>
              <a:gd name="connsiteY35" fmla="*/ 1535289 h 5531266"/>
              <a:gd name="connsiteX36" fmla="*/ 4514263 w 4600832"/>
              <a:gd name="connsiteY36" fmla="*/ 1607363 h 5531266"/>
              <a:gd name="connsiteX37" fmla="*/ 4510548 w 4600832"/>
              <a:gd name="connsiteY37" fmla="*/ 1645395 h 5531266"/>
              <a:gd name="connsiteX38" fmla="*/ 4514208 w 4600832"/>
              <a:gd name="connsiteY38" fmla="*/ 1649850 h 5531266"/>
              <a:gd name="connsiteX39" fmla="*/ 4512558 w 4600832"/>
              <a:gd name="connsiteY39" fmla="*/ 1661048 h 5531266"/>
              <a:gd name="connsiteX40" fmla="*/ 4512970 w 4600832"/>
              <a:gd name="connsiteY40" fmla="*/ 1664107 h 5531266"/>
              <a:gd name="connsiteX41" fmla="*/ 4514481 w 4600832"/>
              <a:gd name="connsiteY41" fmla="*/ 1681560 h 5531266"/>
              <a:gd name="connsiteX42" fmla="*/ 4503011 w 4600832"/>
              <a:gd name="connsiteY42" fmla="*/ 1716455 h 5531266"/>
              <a:gd name="connsiteX43" fmla="*/ 4500951 w 4600832"/>
              <a:gd name="connsiteY43" fmla="*/ 1716581 h 5531266"/>
              <a:gd name="connsiteX44" fmla="*/ 4492453 w 4600832"/>
              <a:gd name="connsiteY44" fmla="*/ 1868666 h 5531266"/>
              <a:gd name="connsiteX45" fmla="*/ 4501144 w 4600832"/>
              <a:gd name="connsiteY45" fmla="*/ 1892828 h 5531266"/>
              <a:gd name="connsiteX46" fmla="*/ 4503422 w 4600832"/>
              <a:gd name="connsiteY46" fmla="*/ 1943047 h 5531266"/>
              <a:gd name="connsiteX47" fmla="*/ 4502541 w 4600832"/>
              <a:gd name="connsiteY47" fmla="*/ 1976676 h 5531266"/>
              <a:gd name="connsiteX48" fmla="*/ 4502079 w 4600832"/>
              <a:gd name="connsiteY48" fmla="*/ 1981536 h 5531266"/>
              <a:gd name="connsiteX49" fmla="*/ 4492959 w 4600832"/>
              <a:gd name="connsiteY49" fmla="*/ 2021434 h 5531266"/>
              <a:gd name="connsiteX50" fmla="*/ 4496224 w 4600832"/>
              <a:gd name="connsiteY50" fmla="*/ 2025379 h 5531266"/>
              <a:gd name="connsiteX51" fmla="*/ 4499065 w 4600832"/>
              <a:gd name="connsiteY51" fmla="*/ 2038196 h 5531266"/>
              <a:gd name="connsiteX52" fmla="*/ 4494324 w 4600832"/>
              <a:gd name="connsiteY52" fmla="*/ 2048781 h 5531266"/>
              <a:gd name="connsiteX53" fmla="*/ 4484140 w 4600832"/>
              <a:gd name="connsiteY53" fmla="*/ 2099011 h 5531266"/>
              <a:gd name="connsiteX54" fmla="*/ 4476809 w 4600832"/>
              <a:gd name="connsiteY54" fmla="*/ 2148592 h 5531266"/>
              <a:gd name="connsiteX55" fmla="*/ 4420726 w 4600832"/>
              <a:gd name="connsiteY55" fmla="*/ 3204925 h 5531266"/>
              <a:gd name="connsiteX56" fmla="*/ 4407940 w 4600832"/>
              <a:gd name="connsiteY56" fmla="*/ 3458573 h 5531266"/>
              <a:gd name="connsiteX57" fmla="*/ 4396855 w 4600832"/>
              <a:gd name="connsiteY57" fmla="*/ 3621276 h 5531266"/>
              <a:gd name="connsiteX58" fmla="*/ 4306094 w 4600832"/>
              <a:gd name="connsiteY58" fmla="*/ 5260213 h 5531266"/>
              <a:gd name="connsiteX59" fmla="*/ 4311392 w 4600832"/>
              <a:gd name="connsiteY59" fmla="*/ 5296918 h 5531266"/>
              <a:gd name="connsiteX60" fmla="*/ 4314926 w 4600832"/>
              <a:gd name="connsiteY60" fmla="*/ 5331382 h 5531266"/>
              <a:gd name="connsiteX61" fmla="*/ 4317758 w 4600832"/>
              <a:gd name="connsiteY61" fmla="*/ 5431691 h 5531266"/>
              <a:gd name="connsiteX62" fmla="*/ 4299201 w 4600832"/>
              <a:gd name="connsiteY62" fmla="*/ 5466096 h 5531266"/>
              <a:gd name="connsiteX63" fmla="*/ 4294549 w 4600832"/>
              <a:gd name="connsiteY63" fmla="*/ 5468796 h 5531266"/>
              <a:gd name="connsiteX64" fmla="*/ 4291092 w 4600832"/>
              <a:gd name="connsiteY64" fmla="*/ 5531243 h 5531266"/>
              <a:gd name="connsiteX65" fmla="*/ 357729 w 4600832"/>
              <a:gd name="connsiteY65" fmla="*/ 5278553 h 5531266"/>
              <a:gd name="connsiteX66" fmla="*/ 47385 w 4600832"/>
              <a:gd name="connsiteY66" fmla="*/ 5261459 h 5531266"/>
              <a:gd name="connsiteX67" fmla="*/ 51709 w 4600832"/>
              <a:gd name="connsiteY67" fmla="*/ 5221195 h 5531266"/>
              <a:gd name="connsiteX68" fmla="*/ 55929 w 4600832"/>
              <a:gd name="connsiteY68" fmla="*/ 5214590 h 5531266"/>
              <a:gd name="connsiteX69" fmla="*/ 56198 w 4600832"/>
              <a:gd name="connsiteY69" fmla="*/ 5211844 h 5531266"/>
              <a:gd name="connsiteX70" fmla="*/ 56468 w 4600832"/>
              <a:gd name="connsiteY70" fmla="*/ 5209096 h 5531266"/>
              <a:gd name="connsiteX71" fmla="*/ 57005 w 4600832"/>
              <a:gd name="connsiteY71" fmla="*/ 5203600 h 5531266"/>
              <a:gd name="connsiteX72" fmla="*/ 56690 w 4600832"/>
              <a:gd name="connsiteY72" fmla="*/ 5197697 h 5531266"/>
              <a:gd name="connsiteX73" fmla="*/ 56106 w 4600832"/>
              <a:gd name="connsiteY73" fmla="*/ 5194541 h 5531266"/>
              <a:gd name="connsiteX74" fmla="*/ 323830 w 4600832"/>
              <a:gd name="connsiteY74" fmla="*/ 0 h 5531266"/>
              <a:gd name="connsiteX0" fmla="*/ 323543 w 4600545"/>
              <a:gd name="connsiteY0" fmla="*/ 0 h 5531266"/>
              <a:gd name="connsiteX1" fmla="*/ 3352710 w 4600545"/>
              <a:gd name="connsiteY1" fmla="*/ 153134 h 5531266"/>
              <a:gd name="connsiteX2" fmla="*/ 4181521 w 4600545"/>
              <a:gd name="connsiteY2" fmla="*/ 208242 h 5531266"/>
              <a:gd name="connsiteX3" fmla="*/ 4554715 w 4600545"/>
              <a:gd name="connsiteY3" fmla="*/ 228666 h 5531266"/>
              <a:gd name="connsiteX4" fmla="*/ 4582594 w 4600545"/>
              <a:gd name="connsiteY4" fmla="*/ 250471 h 5531266"/>
              <a:gd name="connsiteX5" fmla="*/ 4580820 w 4600545"/>
              <a:gd name="connsiteY5" fmla="*/ 282222 h 5531266"/>
              <a:gd name="connsiteX6" fmla="*/ 4583742 w 4600545"/>
              <a:gd name="connsiteY6" fmla="*/ 283939 h 5531266"/>
              <a:gd name="connsiteX7" fmla="*/ 4600168 w 4600545"/>
              <a:gd name="connsiteY7" fmla="*/ 315514 h 5531266"/>
              <a:gd name="connsiteX8" fmla="*/ 4577907 w 4600545"/>
              <a:gd name="connsiteY8" fmla="*/ 373160 h 5531266"/>
              <a:gd name="connsiteX9" fmla="*/ 4574419 w 4600545"/>
              <a:gd name="connsiteY9" fmla="*/ 396781 h 5531266"/>
              <a:gd name="connsiteX10" fmla="*/ 4569314 w 4600545"/>
              <a:gd name="connsiteY10" fmla="*/ 488120 h 5531266"/>
              <a:gd name="connsiteX11" fmla="*/ 4568664 w 4600545"/>
              <a:gd name="connsiteY11" fmla="*/ 534537 h 5531266"/>
              <a:gd name="connsiteX12" fmla="*/ 4565565 w 4600545"/>
              <a:gd name="connsiteY12" fmla="*/ 563001 h 5531266"/>
              <a:gd name="connsiteX13" fmla="*/ 4564896 w 4600545"/>
              <a:gd name="connsiteY13" fmla="*/ 567182 h 5531266"/>
              <a:gd name="connsiteX14" fmla="*/ 4551959 w 4600545"/>
              <a:gd name="connsiteY14" fmla="*/ 798696 h 5531266"/>
              <a:gd name="connsiteX15" fmla="*/ 4553672 w 4600545"/>
              <a:gd name="connsiteY15" fmla="*/ 803530 h 5531266"/>
              <a:gd name="connsiteX16" fmla="*/ 4551521 w 4600545"/>
              <a:gd name="connsiteY16" fmla="*/ 827361 h 5531266"/>
              <a:gd name="connsiteX17" fmla="*/ 4549921 w 4600545"/>
              <a:gd name="connsiteY17" fmla="*/ 835146 h 5531266"/>
              <a:gd name="connsiteX18" fmla="*/ 4543683 w 4600545"/>
              <a:gd name="connsiteY18" fmla="*/ 946777 h 5531266"/>
              <a:gd name="connsiteX19" fmla="*/ 4545760 w 4600545"/>
              <a:gd name="connsiteY19" fmla="*/ 947677 h 5531266"/>
              <a:gd name="connsiteX20" fmla="*/ 4549879 w 4600545"/>
              <a:gd name="connsiteY20" fmla="*/ 983859 h 5531266"/>
              <a:gd name="connsiteX21" fmla="*/ 4545081 w 4600545"/>
              <a:gd name="connsiteY21" fmla="*/ 1082386 h 5531266"/>
              <a:gd name="connsiteX22" fmla="*/ 4544976 w 4600545"/>
              <a:gd name="connsiteY22" fmla="*/ 1140681 h 5531266"/>
              <a:gd name="connsiteX23" fmla="*/ 4549279 w 4600545"/>
              <a:gd name="connsiteY23" fmla="*/ 1161797 h 5531266"/>
              <a:gd name="connsiteX24" fmla="*/ 4552369 w 4600545"/>
              <a:gd name="connsiteY24" fmla="*/ 1191979 h 5531266"/>
              <a:gd name="connsiteX25" fmla="*/ 4561186 w 4600545"/>
              <a:gd name="connsiteY25" fmla="*/ 1244449 h 5531266"/>
              <a:gd name="connsiteX26" fmla="*/ 4563463 w 4600545"/>
              <a:gd name="connsiteY26" fmla="*/ 1294666 h 5531266"/>
              <a:gd name="connsiteX27" fmla="*/ 4562583 w 4600545"/>
              <a:gd name="connsiteY27" fmla="*/ 1328296 h 5531266"/>
              <a:gd name="connsiteX28" fmla="*/ 4562120 w 4600545"/>
              <a:gd name="connsiteY28" fmla="*/ 1333156 h 5531266"/>
              <a:gd name="connsiteX29" fmla="*/ 4553001 w 4600545"/>
              <a:gd name="connsiteY29" fmla="*/ 1373054 h 5531266"/>
              <a:gd name="connsiteX30" fmla="*/ 4556265 w 4600545"/>
              <a:gd name="connsiteY30" fmla="*/ 1376999 h 5531266"/>
              <a:gd name="connsiteX31" fmla="*/ 4559107 w 4600545"/>
              <a:gd name="connsiteY31" fmla="*/ 1389816 h 5531266"/>
              <a:gd name="connsiteX32" fmla="*/ 4554366 w 4600545"/>
              <a:gd name="connsiteY32" fmla="*/ 1400401 h 5531266"/>
              <a:gd name="connsiteX33" fmla="*/ 4544182 w 4600545"/>
              <a:gd name="connsiteY33" fmla="*/ 1450629 h 5531266"/>
              <a:gd name="connsiteX34" fmla="*/ 4533285 w 4600545"/>
              <a:gd name="connsiteY34" fmla="*/ 1524330 h 5531266"/>
              <a:gd name="connsiteX35" fmla="*/ 4528404 w 4600545"/>
              <a:gd name="connsiteY35" fmla="*/ 1535289 h 5531266"/>
              <a:gd name="connsiteX36" fmla="*/ 4513976 w 4600545"/>
              <a:gd name="connsiteY36" fmla="*/ 1607363 h 5531266"/>
              <a:gd name="connsiteX37" fmla="*/ 4510261 w 4600545"/>
              <a:gd name="connsiteY37" fmla="*/ 1645395 h 5531266"/>
              <a:gd name="connsiteX38" fmla="*/ 4513921 w 4600545"/>
              <a:gd name="connsiteY38" fmla="*/ 1649850 h 5531266"/>
              <a:gd name="connsiteX39" fmla="*/ 4512271 w 4600545"/>
              <a:gd name="connsiteY39" fmla="*/ 1661048 h 5531266"/>
              <a:gd name="connsiteX40" fmla="*/ 4512683 w 4600545"/>
              <a:gd name="connsiteY40" fmla="*/ 1664107 h 5531266"/>
              <a:gd name="connsiteX41" fmla="*/ 4514194 w 4600545"/>
              <a:gd name="connsiteY41" fmla="*/ 1681560 h 5531266"/>
              <a:gd name="connsiteX42" fmla="*/ 4502724 w 4600545"/>
              <a:gd name="connsiteY42" fmla="*/ 1716455 h 5531266"/>
              <a:gd name="connsiteX43" fmla="*/ 4500664 w 4600545"/>
              <a:gd name="connsiteY43" fmla="*/ 1716581 h 5531266"/>
              <a:gd name="connsiteX44" fmla="*/ 4492166 w 4600545"/>
              <a:gd name="connsiteY44" fmla="*/ 1868666 h 5531266"/>
              <a:gd name="connsiteX45" fmla="*/ 4500857 w 4600545"/>
              <a:gd name="connsiteY45" fmla="*/ 1892828 h 5531266"/>
              <a:gd name="connsiteX46" fmla="*/ 4503135 w 4600545"/>
              <a:gd name="connsiteY46" fmla="*/ 1943047 h 5531266"/>
              <a:gd name="connsiteX47" fmla="*/ 4502254 w 4600545"/>
              <a:gd name="connsiteY47" fmla="*/ 1976676 h 5531266"/>
              <a:gd name="connsiteX48" fmla="*/ 4501792 w 4600545"/>
              <a:gd name="connsiteY48" fmla="*/ 1981536 h 5531266"/>
              <a:gd name="connsiteX49" fmla="*/ 4492672 w 4600545"/>
              <a:gd name="connsiteY49" fmla="*/ 2021434 h 5531266"/>
              <a:gd name="connsiteX50" fmla="*/ 4495937 w 4600545"/>
              <a:gd name="connsiteY50" fmla="*/ 2025379 h 5531266"/>
              <a:gd name="connsiteX51" fmla="*/ 4498778 w 4600545"/>
              <a:gd name="connsiteY51" fmla="*/ 2038196 h 5531266"/>
              <a:gd name="connsiteX52" fmla="*/ 4494037 w 4600545"/>
              <a:gd name="connsiteY52" fmla="*/ 2048781 h 5531266"/>
              <a:gd name="connsiteX53" fmla="*/ 4483853 w 4600545"/>
              <a:gd name="connsiteY53" fmla="*/ 2099011 h 5531266"/>
              <a:gd name="connsiteX54" fmla="*/ 4476522 w 4600545"/>
              <a:gd name="connsiteY54" fmla="*/ 2148592 h 5531266"/>
              <a:gd name="connsiteX55" fmla="*/ 4420439 w 4600545"/>
              <a:gd name="connsiteY55" fmla="*/ 3204925 h 5531266"/>
              <a:gd name="connsiteX56" fmla="*/ 4407653 w 4600545"/>
              <a:gd name="connsiteY56" fmla="*/ 3458573 h 5531266"/>
              <a:gd name="connsiteX57" fmla="*/ 4396568 w 4600545"/>
              <a:gd name="connsiteY57" fmla="*/ 3621276 h 5531266"/>
              <a:gd name="connsiteX58" fmla="*/ 4305807 w 4600545"/>
              <a:gd name="connsiteY58" fmla="*/ 5260213 h 5531266"/>
              <a:gd name="connsiteX59" fmla="*/ 4311105 w 4600545"/>
              <a:gd name="connsiteY59" fmla="*/ 5296918 h 5531266"/>
              <a:gd name="connsiteX60" fmla="*/ 4314639 w 4600545"/>
              <a:gd name="connsiteY60" fmla="*/ 5331382 h 5531266"/>
              <a:gd name="connsiteX61" fmla="*/ 4317471 w 4600545"/>
              <a:gd name="connsiteY61" fmla="*/ 5431691 h 5531266"/>
              <a:gd name="connsiteX62" fmla="*/ 4298914 w 4600545"/>
              <a:gd name="connsiteY62" fmla="*/ 5466096 h 5531266"/>
              <a:gd name="connsiteX63" fmla="*/ 4294262 w 4600545"/>
              <a:gd name="connsiteY63" fmla="*/ 5468796 h 5531266"/>
              <a:gd name="connsiteX64" fmla="*/ 4290805 w 4600545"/>
              <a:gd name="connsiteY64" fmla="*/ 5531243 h 5531266"/>
              <a:gd name="connsiteX65" fmla="*/ 357442 w 4600545"/>
              <a:gd name="connsiteY65" fmla="*/ 5278553 h 5531266"/>
              <a:gd name="connsiteX66" fmla="*/ 47098 w 4600545"/>
              <a:gd name="connsiteY66" fmla="*/ 5261459 h 5531266"/>
              <a:gd name="connsiteX67" fmla="*/ 51422 w 4600545"/>
              <a:gd name="connsiteY67" fmla="*/ 5221195 h 5531266"/>
              <a:gd name="connsiteX68" fmla="*/ 55642 w 4600545"/>
              <a:gd name="connsiteY68" fmla="*/ 5214590 h 5531266"/>
              <a:gd name="connsiteX69" fmla="*/ 55911 w 4600545"/>
              <a:gd name="connsiteY69" fmla="*/ 5211844 h 5531266"/>
              <a:gd name="connsiteX70" fmla="*/ 56181 w 4600545"/>
              <a:gd name="connsiteY70" fmla="*/ 5209096 h 5531266"/>
              <a:gd name="connsiteX71" fmla="*/ 56718 w 4600545"/>
              <a:gd name="connsiteY71" fmla="*/ 5203600 h 5531266"/>
              <a:gd name="connsiteX72" fmla="*/ 56403 w 4600545"/>
              <a:gd name="connsiteY72" fmla="*/ 5197697 h 5531266"/>
              <a:gd name="connsiteX73" fmla="*/ 323543 w 4600545"/>
              <a:gd name="connsiteY73" fmla="*/ 0 h 5531266"/>
              <a:gd name="connsiteX0" fmla="*/ 323347 w 4600349"/>
              <a:gd name="connsiteY0" fmla="*/ 0 h 5531266"/>
              <a:gd name="connsiteX1" fmla="*/ 3352514 w 4600349"/>
              <a:gd name="connsiteY1" fmla="*/ 153134 h 5531266"/>
              <a:gd name="connsiteX2" fmla="*/ 4181325 w 4600349"/>
              <a:gd name="connsiteY2" fmla="*/ 208242 h 5531266"/>
              <a:gd name="connsiteX3" fmla="*/ 4554519 w 4600349"/>
              <a:gd name="connsiteY3" fmla="*/ 228666 h 5531266"/>
              <a:gd name="connsiteX4" fmla="*/ 4582398 w 4600349"/>
              <a:gd name="connsiteY4" fmla="*/ 250471 h 5531266"/>
              <a:gd name="connsiteX5" fmla="*/ 4580624 w 4600349"/>
              <a:gd name="connsiteY5" fmla="*/ 282222 h 5531266"/>
              <a:gd name="connsiteX6" fmla="*/ 4583546 w 4600349"/>
              <a:gd name="connsiteY6" fmla="*/ 283939 h 5531266"/>
              <a:gd name="connsiteX7" fmla="*/ 4599972 w 4600349"/>
              <a:gd name="connsiteY7" fmla="*/ 315514 h 5531266"/>
              <a:gd name="connsiteX8" fmla="*/ 4577711 w 4600349"/>
              <a:gd name="connsiteY8" fmla="*/ 373160 h 5531266"/>
              <a:gd name="connsiteX9" fmla="*/ 4574223 w 4600349"/>
              <a:gd name="connsiteY9" fmla="*/ 396781 h 5531266"/>
              <a:gd name="connsiteX10" fmla="*/ 4569118 w 4600349"/>
              <a:gd name="connsiteY10" fmla="*/ 488120 h 5531266"/>
              <a:gd name="connsiteX11" fmla="*/ 4568468 w 4600349"/>
              <a:gd name="connsiteY11" fmla="*/ 534537 h 5531266"/>
              <a:gd name="connsiteX12" fmla="*/ 4565369 w 4600349"/>
              <a:gd name="connsiteY12" fmla="*/ 563001 h 5531266"/>
              <a:gd name="connsiteX13" fmla="*/ 4564700 w 4600349"/>
              <a:gd name="connsiteY13" fmla="*/ 567182 h 5531266"/>
              <a:gd name="connsiteX14" fmla="*/ 4551763 w 4600349"/>
              <a:gd name="connsiteY14" fmla="*/ 798696 h 5531266"/>
              <a:gd name="connsiteX15" fmla="*/ 4553476 w 4600349"/>
              <a:gd name="connsiteY15" fmla="*/ 803530 h 5531266"/>
              <a:gd name="connsiteX16" fmla="*/ 4551325 w 4600349"/>
              <a:gd name="connsiteY16" fmla="*/ 827361 h 5531266"/>
              <a:gd name="connsiteX17" fmla="*/ 4549725 w 4600349"/>
              <a:gd name="connsiteY17" fmla="*/ 835146 h 5531266"/>
              <a:gd name="connsiteX18" fmla="*/ 4543487 w 4600349"/>
              <a:gd name="connsiteY18" fmla="*/ 946777 h 5531266"/>
              <a:gd name="connsiteX19" fmla="*/ 4545564 w 4600349"/>
              <a:gd name="connsiteY19" fmla="*/ 947677 h 5531266"/>
              <a:gd name="connsiteX20" fmla="*/ 4549683 w 4600349"/>
              <a:gd name="connsiteY20" fmla="*/ 983859 h 5531266"/>
              <a:gd name="connsiteX21" fmla="*/ 4544885 w 4600349"/>
              <a:gd name="connsiteY21" fmla="*/ 1082386 h 5531266"/>
              <a:gd name="connsiteX22" fmla="*/ 4544780 w 4600349"/>
              <a:gd name="connsiteY22" fmla="*/ 1140681 h 5531266"/>
              <a:gd name="connsiteX23" fmla="*/ 4549083 w 4600349"/>
              <a:gd name="connsiteY23" fmla="*/ 1161797 h 5531266"/>
              <a:gd name="connsiteX24" fmla="*/ 4552173 w 4600349"/>
              <a:gd name="connsiteY24" fmla="*/ 1191979 h 5531266"/>
              <a:gd name="connsiteX25" fmla="*/ 4560990 w 4600349"/>
              <a:gd name="connsiteY25" fmla="*/ 1244449 h 5531266"/>
              <a:gd name="connsiteX26" fmla="*/ 4563267 w 4600349"/>
              <a:gd name="connsiteY26" fmla="*/ 1294666 h 5531266"/>
              <a:gd name="connsiteX27" fmla="*/ 4562387 w 4600349"/>
              <a:gd name="connsiteY27" fmla="*/ 1328296 h 5531266"/>
              <a:gd name="connsiteX28" fmla="*/ 4561924 w 4600349"/>
              <a:gd name="connsiteY28" fmla="*/ 1333156 h 5531266"/>
              <a:gd name="connsiteX29" fmla="*/ 4552805 w 4600349"/>
              <a:gd name="connsiteY29" fmla="*/ 1373054 h 5531266"/>
              <a:gd name="connsiteX30" fmla="*/ 4556069 w 4600349"/>
              <a:gd name="connsiteY30" fmla="*/ 1376999 h 5531266"/>
              <a:gd name="connsiteX31" fmla="*/ 4558911 w 4600349"/>
              <a:gd name="connsiteY31" fmla="*/ 1389816 h 5531266"/>
              <a:gd name="connsiteX32" fmla="*/ 4554170 w 4600349"/>
              <a:gd name="connsiteY32" fmla="*/ 1400401 h 5531266"/>
              <a:gd name="connsiteX33" fmla="*/ 4543986 w 4600349"/>
              <a:gd name="connsiteY33" fmla="*/ 1450629 h 5531266"/>
              <a:gd name="connsiteX34" fmla="*/ 4533089 w 4600349"/>
              <a:gd name="connsiteY34" fmla="*/ 1524330 h 5531266"/>
              <a:gd name="connsiteX35" fmla="*/ 4528208 w 4600349"/>
              <a:gd name="connsiteY35" fmla="*/ 1535289 h 5531266"/>
              <a:gd name="connsiteX36" fmla="*/ 4513780 w 4600349"/>
              <a:gd name="connsiteY36" fmla="*/ 1607363 h 5531266"/>
              <a:gd name="connsiteX37" fmla="*/ 4510065 w 4600349"/>
              <a:gd name="connsiteY37" fmla="*/ 1645395 h 5531266"/>
              <a:gd name="connsiteX38" fmla="*/ 4513725 w 4600349"/>
              <a:gd name="connsiteY38" fmla="*/ 1649850 h 5531266"/>
              <a:gd name="connsiteX39" fmla="*/ 4512075 w 4600349"/>
              <a:gd name="connsiteY39" fmla="*/ 1661048 h 5531266"/>
              <a:gd name="connsiteX40" fmla="*/ 4512487 w 4600349"/>
              <a:gd name="connsiteY40" fmla="*/ 1664107 h 5531266"/>
              <a:gd name="connsiteX41" fmla="*/ 4513998 w 4600349"/>
              <a:gd name="connsiteY41" fmla="*/ 1681560 h 5531266"/>
              <a:gd name="connsiteX42" fmla="*/ 4502528 w 4600349"/>
              <a:gd name="connsiteY42" fmla="*/ 1716455 h 5531266"/>
              <a:gd name="connsiteX43" fmla="*/ 4500468 w 4600349"/>
              <a:gd name="connsiteY43" fmla="*/ 1716581 h 5531266"/>
              <a:gd name="connsiteX44" fmla="*/ 4491970 w 4600349"/>
              <a:gd name="connsiteY44" fmla="*/ 1868666 h 5531266"/>
              <a:gd name="connsiteX45" fmla="*/ 4500661 w 4600349"/>
              <a:gd name="connsiteY45" fmla="*/ 1892828 h 5531266"/>
              <a:gd name="connsiteX46" fmla="*/ 4502939 w 4600349"/>
              <a:gd name="connsiteY46" fmla="*/ 1943047 h 5531266"/>
              <a:gd name="connsiteX47" fmla="*/ 4502058 w 4600349"/>
              <a:gd name="connsiteY47" fmla="*/ 1976676 h 5531266"/>
              <a:gd name="connsiteX48" fmla="*/ 4501596 w 4600349"/>
              <a:gd name="connsiteY48" fmla="*/ 1981536 h 5531266"/>
              <a:gd name="connsiteX49" fmla="*/ 4492476 w 4600349"/>
              <a:gd name="connsiteY49" fmla="*/ 2021434 h 5531266"/>
              <a:gd name="connsiteX50" fmla="*/ 4495741 w 4600349"/>
              <a:gd name="connsiteY50" fmla="*/ 2025379 h 5531266"/>
              <a:gd name="connsiteX51" fmla="*/ 4498582 w 4600349"/>
              <a:gd name="connsiteY51" fmla="*/ 2038196 h 5531266"/>
              <a:gd name="connsiteX52" fmla="*/ 4493841 w 4600349"/>
              <a:gd name="connsiteY52" fmla="*/ 2048781 h 5531266"/>
              <a:gd name="connsiteX53" fmla="*/ 4483657 w 4600349"/>
              <a:gd name="connsiteY53" fmla="*/ 2099011 h 5531266"/>
              <a:gd name="connsiteX54" fmla="*/ 4476326 w 4600349"/>
              <a:gd name="connsiteY54" fmla="*/ 2148592 h 5531266"/>
              <a:gd name="connsiteX55" fmla="*/ 4420243 w 4600349"/>
              <a:gd name="connsiteY55" fmla="*/ 3204925 h 5531266"/>
              <a:gd name="connsiteX56" fmla="*/ 4407457 w 4600349"/>
              <a:gd name="connsiteY56" fmla="*/ 3458573 h 5531266"/>
              <a:gd name="connsiteX57" fmla="*/ 4396372 w 4600349"/>
              <a:gd name="connsiteY57" fmla="*/ 3621276 h 5531266"/>
              <a:gd name="connsiteX58" fmla="*/ 4305611 w 4600349"/>
              <a:gd name="connsiteY58" fmla="*/ 5260213 h 5531266"/>
              <a:gd name="connsiteX59" fmla="*/ 4310909 w 4600349"/>
              <a:gd name="connsiteY59" fmla="*/ 5296918 h 5531266"/>
              <a:gd name="connsiteX60" fmla="*/ 4314443 w 4600349"/>
              <a:gd name="connsiteY60" fmla="*/ 5331382 h 5531266"/>
              <a:gd name="connsiteX61" fmla="*/ 4317275 w 4600349"/>
              <a:gd name="connsiteY61" fmla="*/ 5431691 h 5531266"/>
              <a:gd name="connsiteX62" fmla="*/ 4298718 w 4600349"/>
              <a:gd name="connsiteY62" fmla="*/ 5466096 h 5531266"/>
              <a:gd name="connsiteX63" fmla="*/ 4294066 w 4600349"/>
              <a:gd name="connsiteY63" fmla="*/ 5468796 h 5531266"/>
              <a:gd name="connsiteX64" fmla="*/ 4290609 w 4600349"/>
              <a:gd name="connsiteY64" fmla="*/ 5531243 h 5531266"/>
              <a:gd name="connsiteX65" fmla="*/ 357246 w 4600349"/>
              <a:gd name="connsiteY65" fmla="*/ 5278553 h 5531266"/>
              <a:gd name="connsiteX66" fmla="*/ 46902 w 4600349"/>
              <a:gd name="connsiteY66" fmla="*/ 5261459 h 5531266"/>
              <a:gd name="connsiteX67" fmla="*/ 51226 w 4600349"/>
              <a:gd name="connsiteY67" fmla="*/ 5221195 h 5531266"/>
              <a:gd name="connsiteX68" fmla="*/ 55446 w 4600349"/>
              <a:gd name="connsiteY68" fmla="*/ 5214590 h 5531266"/>
              <a:gd name="connsiteX69" fmla="*/ 55715 w 4600349"/>
              <a:gd name="connsiteY69" fmla="*/ 5211844 h 5531266"/>
              <a:gd name="connsiteX70" fmla="*/ 55985 w 4600349"/>
              <a:gd name="connsiteY70" fmla="*/ 5209096 h 5531266"/>
              <a:gd name="connsiteX71" fmla="*/ 56522 w 4600349"/>
              <a:gd name="connsiteY71" fmla="*/ 5203600 h 5531266"/>
              <a:gd name="connsiteX72" fmla="*/ 323347 w 4600349"/>
              <a:gd name="connsiteY72" fmla="*/ 0 h 5531266"/>
              <a:gd name="connsiteX0" fmla="*/ 323611 w 4600613"/>
              <a:gd name="connsiteY0" fmla="*/ 0 h 5531266"/>
              <a:gd name="connsiteX1" fmla="*/ 3352778 w 4600613"/>
              <a:gd name="connsiteY1" fmla="*/ 153134 h 5531266"/>
              <a:gd name="connsiteX2" fmla="*/ 4181589 w 4600613"/>
              <a:gd name="connsiteY2" fmla="*/ 208242 h 5531266"/>
              <a:gd name="connsiteX3" fmla="*/ 4554783 w 4600613"/>
              <a:gd name="connsiteY3" fmla="*/ 228666 h 5531266"/>
              <a:gd name="connsiteX4" fmla="*/ 4582662 w 4600613"/>
              <a:gd name="connsiteY4" fmla="*/ 250471 h 5531266"/>
              <a:gd name="connsiteX5" fmla="*/ 4580888 w 4600613"/>
              <a:gd name="connsiteY5" fmla="*/ 282222 h 5531266"/>
              <a:gd name="connsiteX6" fmla="*/ 4583810 w 4600613"/>
              <a:gd name="connsiteY6" fmla="*/ 283939 h 5531266"/>
              <a:gd name="connsiteX7" fmla="*/ 4600236 w 4600613"/>
              <a:gd name="connsiteY7" fmla="*/ 315514 h 5531266"/>
              <a:gd name="connsiteX8" fmla="*/ 4577975 w 4600613"/>
              <a:gd name="connsiteY8" fmla="*/ 373160 h 5531266"/>
              <a:gd name="connsiteX9" fmla="*/ 4574487 w 4600613"/>
              <a:gd name="connsiteY9" fmla="*/ 396781 h 5531266"/>
              <a:gd name="connsiteX10" fmla="*/ 4569382 w 4600613"/>
              <a:gd name="connsiteY10" fmla="*/ 488120 h 5531266"/>
              <a:gd name="connsiteX11" fmla="*/ 4568732 w 4600613"/>
              <a:gd name="connsiteY11" fmla="*/ 534537 h 5531266"/>
              <a:gd name="connsiteX12" fmla="*/ 4565633 w 4600613"/>
              <a:gd name="connsiteY12" fmla="*/ 563001 h 5531266"/>
              <a:gd name="connsiteX13" fmla="*/ 4564964 w 4600613"/>
              <a:gd name="connsiteY13" fmla="*/ 567182 h 5531266"/>
              <a:gd name="connsiteX14" fmla="*/ 4552027 w 4600613"/>
              <a:gd name="connsiteY14" fmla="*/ 798696 h 5531266"/>
              <a:gd name="connsiteX15" fmla="*/ 4553740 w 4600613"/>
              <a:gd name="connsiteY15" fmla="*/ 803530 h 5531266"/>
              <a:gd name="connsiteX16" fmla="*/ 4551589 w 4600613"/>
              <a:gd name="connsiteY16" fmla="*/ 827361 h 5531266"/>
              <a:gd name="connsiteX17" fmla="*/ 4549989 w 4600613"/>
              <a:gd name="connsiteY17" fmla="*/ 835146 h 5531266"/>
              <a:gd name="connsiteX18" fmla="*/ 4543751 w 4600613"/>
              <a:gd name="connsiteY18" fmla="*/ 946777 h 5531266"/>
              <a:gd name="connsiteX19" fmla="*/ 4545828 w 4600613"/>
              <a:gd name="connsiteY19" fmla="*/ 947677 h 5531266"/>
              <a:gd name="connsiteX20" fmla="*/ 4549947 w 4600613"/>
              <a:gd name="connsiteY20" fmla="*/ 983859 h 5531266"/>
              <a:gd name="connsiteX21" fmla="*/ 4545149 w 4600613"/>
              <a:gd name="connsiteY21" fmla="*/ 1082386 h 5531266"/>
              <a:gd name="connsiteX22" fmla="*/ 4545044 w 4600613"/>
              <a:gd name="connsiteY22" fmla="*/ 1140681 h 5531266"/>
              <a:gd name="connsiteX23" fmla="*/ 4549347 w 4600613"/>
              <a:gd name="connsiteY23" fmla="*/ 1161797 h 5531266"/>
              <a:gd name="connsiteX24" fmla="*/ 4552437 w 4600613"/>
              <a:gd name="connsiteY24" fmla="*/ 1191979 h 5531266"/>
              <a:gd name="connsiteX25" fmla="*/ 4561254 w 4600613"/>
              <a:gd name="connsiteY25" fmla="*/ 1244449 h 5531266"/>
              <a:gd name="connsiteX26" fmla="*/ 4563531 w 4600613"/>
              <a:gd name="connsiteY26" fmla="*/ 1294666 h 5531266"/>
              <a:gd name="connsiteX27" fmla="*/ 4562651 w 4600613"/>
              <a:gd name="connsiteY27" fmla="*/ 1328296 h 5531266"/>
              <a:gd name="connsiteX28" fmla="*/ 4562188 w 4600613"/>
              <a:gd name="connsiteY28" fmla="*/ 1333156 h 5531266"/>
              <a:gd name="connsiteX29" fmla="*/ 4553069 w 4600613"/>
              <a:gd name="connsiteY29" fmla="*/ 1373054 h 5531266"/>
              <a:gd name="connsiteX30" fmla="*/ 4556333 w 4600613"/>
              <a:gd name="connsiteY30" fmla="*/ 1376999 h 5531266"/>
              <a:gd name="connsiteX31" fmla="*/ 4559175 w 4600613"/>
              <a:gd name="connsiteY31" fmla="*/ 1389816 h 5531266"/>
              <a:gd name="connsiteX32" fmla="*/ 4554434 w 4600613"/>
              <a:gd name="connsiteY32" fmla="*/ 1400401 h 5531266"/>
              <a:gd name="connsiteX33" fmla="*/ 4544250 w 4600613"/>
              <a:gd name="connsiteY33" fmla="*/ 1450629 h 5531266"/>
              <a:gd name="connsiteX34" fmla="*/ 4533353 w 4600613"/>
              <a:gd name="connsiteY34" fmla="*/ 1524330 h 5531266"/>
              <a:gd name="connsiteX35" fmla="*/ 4528472 w 4600613"/>
              <a:gd name="connsiteY35" fmla="*/ 1535289 h 5531266"/>
              <a:gd name="connsiteX36" fmla="*/ 4514044 w 4600613"/>
              <a:gd name="connsiteY36" fmla="*/ 1607363 h 5531266"/>
              <a:gd name="connsiteX37" fmla="*/ 4510329 w 4600613"/>
              <a:gd name="connsiteY37" fmla="*/ 1645395 h 5531266"/>
              <a:gd name="connsiteX38" fmla="*/ 4513989 w 4600613"/>
              <a:gd name="connsiteY38" fmla="*/ 1649850 h 5531266"/>
              <a:gd name="connsiteX39" fmla="*/ 4512339 w 4600613"/>
              <a:gd name="connsiteY39" fmla="*/ 1661048 h 5531266"/>
              <a:gd name="connsiteX40" fmla="*/ 4512751 w 4600613"/>
              <a:gd name="connsiteY40" fmla="*/ 1664107 h 5531266"/>
              <a:gd name="connsiteX41" fmla="*/ 4514262 w 4600613"/>
              <a:gd name="connsiteY41" fmla="*/ 1681560 h 5531266"/>
              <a:gd name="connsiteX42" fmla="*/ 4502792 w 4600613"/>
              <a:gd name="connsiteY42" fmla="*/ 1716455 h 5531266"/>
              <a:gd name="connsiteX43" fmla="*/ 4500732 w 4600613"/>
              <a:gd name="connsiteY43" fmla="*/ 1716581 h 5531266"/>
              <a:gd name="connsiteX44" fmla="*/ 4492234 w 4600613"/>
              <a:gd name="connsiteY44" fmla="*/ 1868666 h 5531266"/>
              <a:gd name="connsiteX45" fmla="*/ 4500925 w 4600613"/>
              <a:gd name="connsiteY45" fmla="*/ 1892828 h 5531266"/>
              <a:gd name="connsiteX46" fmla="*/ 4503203 w 4600613"/>
              <a:gd name="connsiteY46" fmla="*/ 1943047 h 5531266"/>
              <a:gd name="connsiteX47" fmla="*/ 4502322 w 4600613"/>
              <a:gd name="connsiteY47" fmla="*/ 1976676 h 5531266"/>
              <a:gd name="connsiteX48" fmla="*/ 4501860 w 4600613"/>
              <a:gd name="connsiteY48" fmla="*/ 1981536 h 5531266"/>
              <a:gd name="connsiteX49" fmla="*/ 4492740 w 4600613"/>
              <a:gd name="connsiteY49" fmla="*/ 2021434 h 5531266"/>
              <a:gd name="connsiteX50" fmla="*/ 4496005 w 4600613"/>
              <a:gd name="connsiteY50" fmla="*/ 2025379 h 5531266"/>
              <a:gd name="connsiteX51" fmla="*/ 4498846 w 4600613"/>
              <a:gd name="connsiteY51" fmla="*/ 2038196 h 5531266"/>
              <a:gd name="connsiteX52" fmla="*/ 4494105 w 4600613"/>
              <a:gd name="connsiteY52" fmla="*/ 2048781 h 5531266"/>
              <a:gd name="connsiteX53" fmla="*/ 4483921 w 4600613"/>
              <a:gd name="connsiteY53" fmla="*/ 2099011 h 5531266"/>
              <a:gd name="connsiteX54" fmla="*/ 4476590 w 4600613"/>
              <a:gd name="connsiteY54" fmla="*/ 2148592 h 5531266"/>
              <a:gd name="connsiteX55" fmla="*/ 4420507 w 4600613"/>
              <a:gd name="connsiteY55" fmla="*/ 3204925 h 5531266"/>
              <a:gd name="connsiteX56" fmla="*/ 4407721 w 4600613"/>
              <a:gd name="connsiteY56" fmla="*/ 3458573 h 5531266"/>
              <a:gd name="connsiteX57" fmla="*/ 4396636 w 4600613"/>
              <a:gd name="connsiteY57" fmla="*/ 3621276 h 5531266"/>
              <a:gd name="connsiteX58" fmla="*/ 4305875 w 4600613"/>
              <a:gd name="connsiteY58" fmla="*/ 5260213 h 5531266"/>
              <a:gd name="connsiteX59" fmla="*/ 4311173 w 4600613"/>
              <a:gd name="connsiteY59" fmla="*/ 5296918 h 5531266"/>
              <a:gd name="connsiteX60" fmla="*/ 4314707 w 4600613"/>
              <a:gd name="connsiteY60" fmla="*/ 5331382 h 5531266"/>
              <a:gd name="connsiteX61" fmla="*/ 4317539 w 4600613"/>
              <a:gd name="connsiteY61" fmla="*/ 5431691 h 5531266"/>
              <a:gd name="connsiteX62" fmla="*/ 4298982 w 4600613"/>
              <a:gd name="connsiteY62" fmla="*/ 5466096 h 5531266"/>
              <a:gd name="connsiteX63" fmla="*/ 4294330 w 4600613"/>
              <a:gd name="connsiteY63" fmla="*/ 5468796 h 5531266"/>
              <a:gd name="connsiteX64" fmla="*/ 4290873 w 4600613"/>
              <a:gd name="connsiteY64" fmla="*/ 5531243 h 5531266"/>
              <a:gd name="connsiteX65" fmla="*/ 357510 w 4600613"/>
              <a:gd name="connsiteY65" fmla="*/ 5278553 h 5531266"/>
              <a:gd name="connsiteX66" fmla="*/ 47166 w 4600613"/>
              <a:gd name="connsiteY66" fmla="*/ 5261459 h 5531266"/>
              <a:gd name="connsiteX67" fmla="*/ 51490 w 4600613"/>
              <a:gd name="connsiteY67" fmla="*/ 5221195 h 5531266"/>
              <a:gd name="connsiteX68" fmla="*/ 55710 w 4600613"/>
              <a:gd name="connsiteY68" fmla="*/ 5214590 h 5531266"/>
              <a:gd name="connsiteX69" fmla="*/ 55979 w 4600613"/>
              <a:gd name="connsiteY69" fmla="*/ 5211844 h 5531266"/>
              <a:gd name="connsiteX70" fmla="*/ 56249 w 4600613"/>
              <a:gd name="connsiteY70" fmla="*/ 5209096 h 5531266"/>
              <a:gd name="connsiteX71" fmla="*/ 323611 w 4600613"/>
              <a:gd name="connsiteY71" fmla="*/ 0 h 5531266"/>
              <a:gd name="connsiteX0" fmla="*/ 276445 w 4553447"/>
              <a:gd name="connsiteY0" fmla="*/ 0 h 5531266"/>
              <a:gd name="connsiteX1" fmla="*/ 3305612 w 4553447"/>
              <a:gd name="connsiteY1" fmla="*/ 153134 h 5531266"/>
              <a:gd name="connsiteX2" fmla="*/ 4134423 w 4553447"/>
              <a:gd name="connsiteY2" fmla="*/ 208242 h 5531266"/>
              <a:gd name="connsiteX3" fmla="*/ 4507617 w 4553447"/>
              <a:gd name="connsiteY3" fmla="*/ 228666 h 5531266"/>
              <a:gd name="connsiteX4" fmla="*/ 4535496 w 4553447"/>
              <a:gd name="connsiteY4" fmla="*/ 250471 h 5531266"/>
              <a:gd name="connsiteX5" fmla="*/ 4533722 w 4553447"/>
              <a:gd name="connsiteY5" fmla="*/ 282222 h 5531266"/>
              <a:gd name="connsiteX6" fmla="*/ 4536644 w 4553447"/>
              <a:gd name="connsiteY6" fmla="*/ 283939 h 5531266"/>
              <a:gd name="connsiteX7" fmla="*/ 4553070 w 4553447"/>
              <a:gd name="connsiteY7" fmla="*/ 315514 h 5531266"/>
              <a:gd name="connsiteX8" fmla="*/ 4530809 w 4553447"/>
              <a:gd name="connsiteY8" fmla="*/ 373160 h 5531266"/>
              <a:gd name="connsiteX9" fmla="*/ 4527321 w 4553447"/>
              <a:gd name="connsiteY9" fmla="*/ 396781 h 5531266"/>
              <a:gd name="connsiteX10" fmla="*/ 4522216 w 4553447"/>
              <a:gd name="connsiteY10" fmla="*/ 488120 h 5531266"/>
              <a:gd name="connsiteX11" fmla="*/ 4521566 w 4553447"/>
              <a:gd name="connsiteY11" fmla="*/ 534537 h 5531266"/>
              <a:gd name="connsiteX12" fmla="*/ 4518467 w 4553447"/>
              <a:gd name="connsiteY12" fmla="*/ 563001 h 5531266"/>
              <a:gd name="connsiteX13" fmla="*/ 4517798 w 4553447"/>
              <a:gd name="connsiteY13" fmla="*/ 567182 h 5531266"/>
              <a:gd name="connsiteX14" fmla="*/ 4504861 w 4553447"/>
              <a:gd name="connsiteY14" fmla="*/ 798696 h 5531266"/>
              <a:gd name="connsiteX15" fmla="*/ 4506574 w 4553447"/>
              <a:gd name="connsiteY15" fmla="*/ 803530 h 5531266"/>
              <a:gd name="connsiteX16" fmla="*/ 4504423 w 4553447"/>
              <a:gd name="connsiteY16" fmla="*/ 827361 h 5531266"/>
              <a:gd name="connsiteX17" fmla="*/ 4502823 w 4553447"/>
              <a:gd name="connsiteY17" fmla="*/ 835146 h 5531266"/>
              <a:gd name="connsiteX18" fmla="*/ 4496585 w 4553447"/>
              <a:gd name="connsiteY18" fmla="*/ 946777 h 5531266"/>
              <a:gd name="connsiteX19" fmla="*/ 4498662 w 4553447"/>
              <a:gd name="connsiteY19" fmla="*/ 947677 h 5531266"/>
              <a:gd name="connsiteX20" fmla="*/ 4502781 w 4553447"/>
              <a:gd name="connsiteY20" fmla="*/ 983859 h 5531266"/>
              <a:gd name="connsiteX21" fmla="*/ 4497983 w 4553447"/>
              <a:gd name="connsiteY21" fmla="*/ 1082386 h 5531266"/>
              <a:gd name="connsiteX22" fmla="*/ 4497878 w 4553447"/>
              <a:gd name="connsiteY22" fmla="*/ 1140681 h 5531266"/>
              <a:gd name="connsiteX23" fmla="*/ 4502181 w 4553447"/>
              <a:gd name="connsiteY23" fmla="*/ 1161797 h 5531266"/>
              <a:gd name="connsiteX24" fmla="*/ 4505271 w 4553447"/>
              <a:gd name="connsiteY24" fmla="*/ 1191979 h 5531266"/>
              <a:gd name="connsiteX25" fmla="*/ 4514088 w 4553447"/>
              <a:gd name="connsiteY25" fmla="*/ 1244449 h 5531266"/>
              <a:gd name="connsiteX26" fmla="*/ 4516365 w 4553447"/>
              <a:gd name="connsiteY26" fmla="*/ 1294666 h 5531266"/>
              <a:gd name="connsiteX27" fmla="*/ 4515485 w 4553447"/>
              <a:gd name="connsiteY27" fmla="*/ 1328296 h 5531266"/>
              <a:gd name="connsiteX28" fmla="*/ 4515022 w 4553447"/>
              <a:gd name="connsiteY28" fmla="*/ 1333156 h 5531266"/>
              <a:gd name="connsiteX29" fmla="*/ 4505903 w 4553447"/>
              <a:gd name="connsiteY29" fmla="*/ 1373054 h 5531266"/>
              <a:gd name="connsiteX30" fmla="*/ 4509167 w 4553447"/>
              <a:gd name="connsiteY30" fmla="*/ 1376999 h 5531266"/>
              <a:gd name="connsiteX31" fmla="*/ 4512009 w 4553447"/>
              <a:gd name="connsiteY31" fmla="*/ 1389816 h 5531266"/>
              <a:gd name="connsiteX32" fmla="*/ 4507268 w 4553447"/>
              <a:gd name="connsiteY32" fmla="*/ 1400401 h 5531266"/>
              <a:gd name="connsiteX33" fmla="*/ 4497084 w 4553447"/>
              <a:gd name="connsiteY33" fmla="*/ 1450629 h 5531266"/>
              <a:gd name="connsiteX34" fmla="*/ 4486187 w 4553447"/>
              <a:gd name="connsiteY34" fmla="*/ 1524330 h 5531266"/>
              <a:gd name="connsiteX35" fmla="*/ 4481306 w 4553447"/>
              <a:gd name="connsiteY35" fmla="*/ 1535289 h 5531266"/>
              <a:gd name="connsiteX36" fmla="*/ 4466878 w 4553447"/>
              <a:gd name="connsiteY36" fmla="*/ 1607363 h 5531266"/>
              <a:gd name="connsiteX37" fmla="*/ 4463163 w 4553447"/>
              <a:gd name="connsiteY37" fmla="*/ 1645395 h 5531266"/>
              <a:gd name="connsiteX38" fmla="*/ 4466823 w 4553447"/>
              <a:gd name="connsiteY38" fmla="*/ 1649850 h 5531266"/>
              <a:gd name="connsiteX39" fmla="*/ 4465173 w 4553447"/>
              <a:gd name="connsiteY39" fmla="*/ 1661048 h 5531266"/>
              <a:gd name="connsiteX40" fmla="*/ 4465585 w 4553447"/>
              <a:gd name="connsiteY40" fmla="*/ 1664107 h 5531266"/>
              <a:gd name="connsiteX41" fmla="*/ 4467096 w 4553447"/>
              <a:gd name="connsiteY41" fmla="*/ 1681560 h 5531266"/>
              <a:gd name="connsiteX42" fmla="*/ 4455626 w 4553447"/>
              <a:gd name="connsiteY42" fmla="*/ 1716455 h 5531266"/>
              <a:gd name="connsiteX43" fmla="*/ 4453566 w 4553447"/>
              <a:gd name="connsiteY43" fmla="*/ 1716581 h 5531266"/>
              <a:gd name="connsiteX44" fmla="*/ 4445068 w 4553447"/>
              <a:gd name="connsiteY44" fmla="*/ 1868666 h 5531266"/>
              <a:gd name="connsiteX45" fmla="*/ 4453759 w 4553447"/>
              <a:gd name="connsiteY45" fmla="*/ 1892828 h 5531266"/>
              <a:gd name="connsiteX46" fmla="*/ 4456037 w 4553447"/>
              <a:gd name="connsiteY46" fmla="*/ 1943047 h 5531266"/>
              <a:gd name="connsiteX47" fmla="*/ 4455156 w 4553447"/>
              <a:gd name="connsiteY47" fmla="*/ 1976676 h 5531266"/>
              <a:gd name="connsiteX48" fmla="*/ 4454694 w 4553447"/>
              <a:gd name="connsiteY48" fmla="*/ 1981536 h 5531266"/>
              <a:gd name="connsiteX49" fmla="*/ 4445574 w 4553447"/>
              <a:gd name="connsiteY49" fmla="*/ 2021434 h 5531266"/>
              <a:gd name="connsiteX50" fmla="*/ 4448839 w 4553447"/>
              <a:gd name="connsiteY50" fmla="*/ 2025379 h 5531266"/>
              <a:gd name="connsiteX51" fmla="*/ 4451680 w 4553447"/>
              <a:gd name="connsiteY51" fmla="*/ 2038196 h 5531266"/>
              <a:gd name="connsiteX52" fmla="*/ 4446939 w 4553447"/>
              <a:gd name="connsiteY52" fmla="*/ 2048781 h 5531266"/>
              <a:gd name="connsiteX53" fmla="*/ 4436755 w 4553447"/>
              <a:gd name="connsiteY53" fmla="*/ 2099011 h 5531266"/>
              <a:gd name="connsiteX54" fmla="*/ 4429424 w 4553447"/>
              <a:gd name="connsiteY54" fmla="*/ 2148592 h 5531266"/>
              <a:gd name="connsiteX55" fmla="*/ 4373341 w 4553447"/>
              <a:gd name="connsiteY55" fmla="*/ 3204925 h 5531266"/>
              <a:gd name="connsiteX56" fmla="*/ 4360555 w 4553447"/>
              <a:gd name="connsiteY56" fmla="*/ 3458573 h 5531266"/>
              <a:gd name="connsiteX57" fmla="*/ 4349470 w 4553447"/>
              <a:gd name="connsiteY57" fmla="*/ 3621276 h 5531266"/>
              <a:gd name="connsiteX58" fmla="*/ 4258709 w 4553447"/>
              <a:gd name="connsiteY58" fmla="*/ 5260213 h 5531266"/>
              <a:gd name="connsiteX59" fmla="*/ 4264007 w 4553447"/>
              <a:gd name="connsiteY59" fmla="*/ 5296918 h 5531266"/>
              <a:gd name="connsiteX60" fmla="*/ 4267541 w 4553447"/>
              <a:gd name="connsiteY60" fmla="*/ 5331382 h 5531266"/>
              <a:gd name="connsiteX61" fmla="*/ 4270373 w 4553447"/>
              <a:gd name="connsiteY61" fmla="*/ 5431691 h 5531266"/>
              <a:gd name="connsiteX62" fmla="*/ 4251816 w 4553447"/>
              <a:gd name="connsiteY62" fmla="*/ 5466096 h 5531266"/>
              <a:gd name="connsiteX63" fmla="*/ 4247164 w 4553447"/>
              <a:gd name="connsiteY63" fmla="*/ 5468796 h 5531266"/>
              <a:gd name="connsiteX64" fmla="*/ 4243707 w 4553447"/>
              <a:gd name="connsiteY64" fmla="*/ 5531243 h 5531266"/>
              <a:gd name="connsiteX65" fmla="*/ 310344 w 4553447"/>
              <a:gd name="connsiteY65" fmla="*/ 5278553 h 5531266"/>
              <a:gd name="connsiteX66" fmla="*/ 0 w 4553447"/>
              <a:gd name="connsiteY66" fmla="*/ 5261459 h 5531266"/>
              <a:gd name="connsiteX67" fmla="*/ 4324 w 4553447"/>
              <a:gd name="connsiteY67" fmla="*/ 5221195 h 5531266"/>
              <a:gd name="connsiteX68" fmla="*/ 8544 w 4553447"/>
              <a:gd name="connsiteY68" fmla="*/ 5214590 h 5531266"/>
              <a:gd name="connsiteX69" fmla="*/ 8813 w 4553447"/>
              <a:gd name="connsiteY69" fmla="*/ 5211844 h 5531266"/>
              <a:gd name="connsiteX70" fmla="*/ 276445 w 4553447"/>
              <a:gd name="connsiteY70" fmla="*/ 0 h 5531266"/>
              <a:gd name="connsiteX0" fmla="*/ 276445 w 4553447"/>
              <a:gd name="connsiteY0" fmla="*/ 0 h 5531266"/>
              <a:gd name="connsiteX1" fmla="*/ 3305612 w 4553447"/>
              <a:gd name="connsiteY1" fmla="*/ 153134 h 5531266"/>
              <a:gd name="connsiteX2" fmla="*/ 4134423 w 4553447"/>
              <a:gd name="connsiteY2" fmla="*/ 208242 h 5531266"/>
              <a:gd name="connsiteX3" fmla="*/ 4507617 w 4553447"/>
              <a:gd name="connsiteY3" fmla="*/ 228666 h 5531266"/>
              <a:gd name="connsiteX4" fmla="*/ 4535496 w 4553447"/>
              <a:gd name="connsiteY4" fmla="*/ 250471 h 5531266"/>
              <a:gd name="connsiteX5" fmla="*/ 4533722 w 4553447"/>
              <a:gd name="connsiteY5" fmla="*/ 282222 h 5531266"/>
              <a:gd name="connsiteX6" fmla="*/ 4536644 w 4553447"/>
              <a:gd name="connsiteY6" fmla="*/ 283939 h 5531266"/>
              <a:gd name="connsiteX7" fmla="*/ 4553070 w 4553447"/>
              <a:gd name="connsiteY7" fmla="*/ 315514 h 5531266"/>
              <a:gd name="connsiteX8" fmla="*/ 4530809 w 4553447"/>
              <a:gd name="connsiteY8" fmla="*/ 373160 h 5531266"/>
              <a:gd name="connsiteX9" fmla="*/ 4527321 w 4553447"/>
              <a:gd name="connsiteY9" fmla="*/ 396781 h 5531266"/>
              <a:gd name="connsiteX10" fmla="*/ 4522216 w 4553447"/>
              <a:gd name="connsiteY10" fmla="*/ 488120 h 5531266"/>
              <a:gd name="connsiteX11" fmla="*/ 4521566 w 4553447"/>
              <a:gd name="connsiteY11" fmla="*/ 534537 h 5531266"/>
              <a:gd name="connsiteX12" fmla="*/ 4518467 w 4553447"/>
              <a:gd name="connsiteY12" fmla="*/ 563001 h 5531266"/>
              <a:gd name="connsiteX13" fmla="*/ 4517798 w 4553447"/>
              <a:gd name="connsiteY13" fmla="*/ 567182 h 5531266"/>
              <a:gd name="connsiteX14" fmla="*/ 4504861 w 4553447"/>
              <a:gd name="connsiteY14" fmla="*/ 798696 h 5531266"/>
              <a:gd name="connsiteX15" fmla="*/ 4506574 w 4553447"/>
              <a:gd name="connsiteY15" fmla="*/ 803530 h 5531266"/>
              <a:gd name="connsiteX16" fmla="*/ 4504423 w 4553447"/>
              <a:gd name="connsiteY16" fmla="*/ 827361 h 5531266"/>
              <a:gd name="connsiteX17" fmla="*/ 4502823 w 4553447"/>
              <a:gd name="connsiteY17" fmla="*/ 835146 h 5531266"/>
              <a:gd name="connsiteX18" fmla="*/ 4496585 w 4553447"/>
              <a:gd name="connsiteY18" fmla="*/ 946777 h 5531266"/>
              <a:gd name="connsiteX19" fmla="*/ 4498662 w 4553447"/>
              <a:gd name="connsiteY19" fmla="*/ 947677 h 5531266"/>
              <a:gd name="connsiteX20" fmla="*/ 4502781 w 4553447"/>
              <a:gd name="connsiteY20" fmla="*/ 983859 h 5531266"/>
              <a:gd name="connsiteX21" fmla="*/ 4497983 w 4553447"/>
              <a:gd name="connsiteY21" fmla="*/ 1082386 h 5531266"/>
              <a:gd name="connsiteX22" fmla="*/ 4497878 w 4553447"/>
              <a:gd name="connsiteY22" fmla="*/ 1140681 h 5531266"/>
              <a:gd name="connsiteX23" fmla="*/ 4502181 w 4553447"/>
              <a:gd name="connsiteY23" fmla="*/ 1161797 h 5531266"/>
              <a:gd name="connsiteX24" fmla="*/ 4505271 w 4553447"/>
              <a:gd name="connsiteY24" fmla="*/ 1191979 h 5531266"/>
              <a:gd name="connsiteX25" fmla="*/ 4514088 w 4553447"/>
              <a:gd name="connsiteY25" fmla="*/ 1244449 h 5531266"/>
              <a:gd name="connsiteX26" fmla="*/ 4516365 w 4553447"/>
              <a:gd name="connsiteY26" fmla="*/ 1294666 h 5531266"/>
              <a:gd name="connsiteX27" fmla="*/ 4515485 w 4553447"/>
              <a:gd name="connsiteY27" fmla="*/ 1328296 h 5531266"/>
              <a:gd name="connsiteX28" fmla="*/ 4515022 w 4553447"/>
              <a:gd name="connsiteY28" fmla="*/ 1333156 h 5531266"/>
              <a:gd name="connsiteX29" fmla="*/ 4505903 w 4553447"/>
              <a:gd name="connsiteY29" fmla="*/ 1373054 h 5531266"/>
              <a:gd name="connsiteX30" fmla="*/ 4509167 w 4553447"/>
              <a:gd name="connsiteY30" fmla="*/ 1376999 h 5531266"/>
              <a:gd name="connsiteX31" fmla="*/ 4512009 w 4553447"/>
              <a:gd name="connsiteY31" fmla="*/ 1389816 h 5531266"/>
              <a:gd name="connsiteX32" fmla="*/ 4507268 w 4553447"/>
              <a:gd name="connsiteY32" fmla="*/ 1400401 h 5531266"/>
              <a:gd name="connsiteX33" fmla="*/ 4497084 w 4553447"/>
              <a:gd name="connsiteY33" fmla="*/ 1450629 h 5531266"/>
              <a:gd name="connsiteX34" fmla="*/ 4486187 w 4553447"/>
              <a:gd name="connsiteY34" fmla="*/ 1524330 h 5531266"/>
              <a:gd name="connsiteX35" fmla="*/ 4481306 w 4553447"/>
              <a:gd name="connsiteY35" fmla="*/ 1535289 h 5531266"/>
              <a:gd name="connsiteX36" fmla="*/ 4466878 w 4553447"/>
              <a:gd name="connsiteY36" fmla="*/ 1607363 h 5531266"/>
              <a:gd name="connsiteX37" fmla="*/ 4463163 w 4553447"/>
              <a:gd name="connsiteY37" fmla="*/ 1645395 h 5531266"/>
              <a:gd name="connsiteX38" fmla="*/ 4466823 w 4553447"/>
              <a:gd name="connsiteY38" fmla="*/ 1649850 h 5531266"/>
              <a:gd name="connsiteX39" fmla="*/ 4465173 w 4553447"/>
              <a:gd name="connsiteY39" fmla="*/ 1661048 h 5531266"/>
              <a:gd name="connsiteX40" fmla="*/ 4465585 w 4553447"/>
              <a:gd name="connsiteY40" fmla="*/ 1664107 h 5531266"/>
              <a:gd name="connsiteX41" fmla="*/ 4467096 w 4553447"/>
              <a:gd name="connsiteY41" fmla="*/ 1681560 h 5531266"/>
              <a:gd name="connsiteX42" fmla="*/ 4455626 w 4553447"/>
              <a:gd name="connsiteY42" fmla="*/ 1716455 h 5531266"/>
              <a:gd name="connsiteX43" fmla="*/ 4453566 w 4553447"/>
              <a:gd name="connsiteY43" fmla="*/ 1716581 h 5531266"/>
              <a:gd name="connsiteX44" fmla="*/ 4445068 w 4553447"/>
              <a:gd name="connsiteY44" fmla="*/ 1868666 h 5531266"/>
              <a:gd name="connsiteX45" fmla="*/ 4453759 w 4553447"/>
              <a:gd name="connsiteY45" fmla="*/ 1892828 h 5531266"/>
              <a:gd name="connsiteX46" fmla="*/ 4456037 w 4553447"/>
              <a:gd name="connsiteY46" fmla="*/ 1943047 h 5531266"/>
              <a:gd name="connsiteX47" fmla="*/ 4455156 w 4553447"/>
              <a:gd name="connsiteY47" fmla="*/ 1976676 h 5531266"/>
              <a:gd name="connsiteX48" fmla="*/ 4454694 w 4553447"/>
              <a:gd name="connsiteY48" fmla="*/ 1981536 h 5531266"/>
              <a:gd name="connsiteX49" fmla="*/ 4445574 w 4553447"/>
              <a:gd name="connsiteY49" fmla="*/ 2021434 h 5531266"/>
              <a:gd name="connsiteX50" fmla="*/ 4448839 w 4553447"/>
              <a:gd name="connsiteY50" fmla="*/ 2025379 h 5531266"/>
              <a:gd name="connsiteX51" fmla="*/ 4451680 w 4553447"/>
              <a:gd name="connsiteY51" fmla="*/ 2038196 h 5531266"/>
              <a:gd name="connsiteX52" fmla="*/ 4446939 w 4553447"/>
              <a:gd name="connsiteY52" fmla="*/ 2048781 h 5531266"/>
              <a:gd name="connsiteX53" fmla="*/ 4436755 w 4553447"/>
              <a:gd name="connsiteY53" fmla="*/ 2099011 h 5531266"/>
              <a:gd name="connsiteX54" fmla="*/ 4429424 w 4553447"/>
              <a:gd name="connsiteY54" fmla="*/ 2148592 h 5531266"/>
              <a:gd name="connsiteX55" fmla="*/ 4373341 w 4553447"/>
              <a:gd name="connsiteY55" fmla="*/ 3204925 h 5531266"/>
              <a:gd name="connsiteX56" fmla="*/ 4360555 w 4553447"/>
              <a:gd name="connsiteY56" fmla="*/ 3458573 h 5531266"/>
              <a:gd name="connsiteX57" fmla="*/ 4349470 w 4553447"/>
              <a:gd name="connsiteY57" fmla="*/ 3621276 h 5531266"/>
              <a:gd name="connsiteX58" fmla="*/ 4258709 w 4553447"/>
              <a:gd name="connsiteY58" fmla="*/ 5260213 h 5531266"/>
              <a:gd name="connsiteX59" fmla="*/ 4264007 w 4553447"/>
              <a:gd name="connsiteY59" fmla="*/ 5296918 h 5531266"/>
              <a:gd name="connsiteX60" fmla="*/ 4267541 w 4553447"/>
              <a:gd name="connsiteY60" fmla="*/ 5331382 h 5531266"/>
              <a:gd name="connsiteX61" fmla="*/ 4270373 w 4553447"/>
              <a:gd name="connsiteY61" fmla="*/ 5431691 h 5531266"/>
              <a:gd name="connsiteX62" fmla="*/ 4251816 w 4553447"/>
              <a:gd name="connsiteY62" fmla="*/ 5466096 h 5531266"/>
              <a:gd name="connsiteX63" fmla="*/ 4247164 w 4553447"/>
              <a:gd name="connsiteY63" fmla="*/ 5468796 h 5531266"/>
              <a:gd name="connsiteX64" fmla="*/ 4243707 w 4553447"/>
              <a:gd name="connsiteY64" fmla="*/ 5531243 h 5531266"/>
              <a:gd name="connsiteX65" fmla="*/ 310344 w 4553447"/>
              <a:gd name="connsiteY65" fmla="*/ 5278553 h 5531266"/>
              <a:gd name="connsiteX66" fmla="*/ 0 w 4553447"/>
              <a:gd name="connsiteY66" fmla="*/ 5261459 h 5531266"/>
              <a:gd name="connsiteX67" fmla="*/ 4324 w 4553447"/>
              <a:gd name="connsiteY67" fmla="*/ 5221195 h 5531266"/>
              <a:gd name="connsiteX68" fmla="*/ 8544 w 4553447"/>
              <a:gd name="connsiteY68" fmla="*/ 5214590 h 5531266"/>
              <a:gd name="connsiteX69" fmla="*/ 74694 w 4553447"/>
              <a:gd name="connsiteY69" fmla="*/ 4752822 h 5531266"/>
              <a:gd name="connsiteX70" fmla="*/ 276445 w 4553447"/>
              <a:gd name="connsiteY70" fmla="*/ 0 h 5531266"/>
              <a:gd name="connsiteX0" fmla="*/ 272121 w 4549123"/>
              <a:gd name="connsiteY0" fmla="*/ 0 h 5531266"/>
              <a:gd name="connsiteX1" fmla="*/ 3301288 w 4549123"/>
              <a:gd name="connsiteY1" fmla="*/ 153134 h 5531266"/>
              <a:gd name="connsiteX2" fmla="*/ 4130099 w 4549123"/>
              <a:gd name="connsiteY2" fmla="*/ 208242 h 5531266"/>
              <a:gd name="connsiteX3" fmla="*/ 4503293 w 4549123"/>
              <a:gd name="connsiteY3" fmla="*/ 228666 h 5531266"/>
              <a:gd name="connsiteX4" fmla="*/ 4531172 w 4549123"/>
              <a:gd name="connsiteY4" fmla="*/ 250471 h 5531266"/>
              <a:gd name="connsiteX5" fmla="*/ 4529398 w 4549123"/>
              <a:gd name="connsiteY5" fmla="*/ 282222 h 5531266"/>
              <a:gd name="connsiteX6" fmla="*/ 4532320 w 4549123"/>
              <a:gd name="connsiteY6" fmla="*/ 283939 h 5531266"/>
              <a:gd name="connsiteX7" fmla="*/ 4548746 w 4549123"/>
              <a:gd name="connsiteY7" fmla="*/ 315514 h 5531266"/>
              <a:gd name="connsiteX8" fmla="*/ 4526485 w 4549123"/>
              <a:gd name="connsiteY8" fmla="*/ 373160 h 5531266"/>
              <a:gd name="connsiteX9" fmla="*/ 4522997 w 4549123"/>
              <a:gd name="connsiteY9" fmla="*/ 396781 h 5531266"/>
              <a:gd name="connsiteX10" fmla="*/ 4517892 w 4549123"/>
              <a:gd name="connsiteY10" fmla="*/ 488120 h 5531266"/>
              <a:gd name="connsiteX11" fmla="*/ 4517242 w 4549123"/>
              <a:gd name="connsiteY11" fmla="*/ 534537 h 5531266"/>
              <a:gd name="connsiteX12" fmla="*/ 4514143 w 4549123"/>
              <a:gd name="connsiteY12" fmla="*/ 563001 h 5531266"/>
              <a:gd name="connsiteX13" fmla="*/ 4513474 w 4549123"/>
              <a:gd name="connsiteY13" fmla="*/ 567182 h 5531266"/>
              <a:gd name="connsiteX14" fmla="*/ 4500537 w 4549123"/>
              <a:gd name="connsiteY14" fmla="*/ 798696 h 5531266"/>
              <a:gd name="connsiteX15" fmla="*/ 4502250 w 4549123"/>
              <a:gd name="connsiteY15" fmla="*/ 803530 h 5531266"/>
              <a:gd name="connsiteX16" fmla="*/ 4500099 w 4549123"/>
              <a:gd name="connsiteY16" fmla="*/ 827361 h 5531266"/>
              <a:gd name="connsiteX17" fmla="*/ 4498499 w 4549123"/>
              <a:gd name="connsiteY17" fmla="*/ 835146 h 5531266"/>
              <a:gd name="connsiteX18" fmla="*/ 4492261 w 4549123"/>
              <a:gd name="connsiteY18" fmla="*/ 946777 h 5531266"/>
              <a:gd name="connsiteX19" fmla="*/ 4494338 w 4549123"/>
              <a:gd name="connsiteY19" fmla="*/ 947677 h 5531266"/>
              <a:gd name="connsiteX20" fmla="*/ 4498457 w 4549123"/>
              <a:gd name="connsiteY20" fmla="*/ 983859 h 5531266"/>
              <a:gd name="connsiteX21" fmla="*/ 4493659 w 4549123"/>
              <a:gd name="connsiteY21" fmla="*/ 1082386 h 5531266"/>
              <a:gd name="connsiteX22" fmla="*/ 4493554 w 4549123"/>
              <a:gd name="connsiteY22" fmla="*/ 1140681 h 5531266"/>
              <a:gd name="connsiteX23" fmla="*/ 4497857 w 4549123"/>
              <a:gd name="connsiteY23" fmla="*/ 1161797 h 5531266"/>
              <a:gd name="connsiteX24" fmla="*/ 4500947 w 4549123"/>
              <a:gd name="connsiteY24" fmla="*/ 1191979 h 5531266"/>
              <a:gd name="connsiteX25" fmla="*/ 4509764 w 4549123"/>
              <a:gd name="connsiteY25" fmla="*/ 1244449 h 5531266"/>
              <a:gd name="connsiteX26" fmla="*/ 4512041 w 4549123"/>
              <a:gd name="connsiteY26" fmla="*/ 1294666 h 5531266"/>
              <a:gd name="connsiteX27" fmla="*/ 4511161 w 4549123"/>
              <a:gd name="connsiteY27" fmla="*/ 1328296 h 5531266"/>
              <a:gd name="connsiteX28" fmla="*/ 4510698 w 4549123"/>
              <a:gd name="connsiteY28" fmla="*/ 1333156 h 5531266"/>
              <a:gd name="connsiteX29" fmla="*/ 4501579 w 4549123"/>
              <a:gd name="connsiteY29" fmla="*/ 1373054 h 5531266"/>
              <a:gd name="connsiteX30" fmla="*/ 4504843 w 4549123"/>
              <a:gd name="connsiteY30" fmla="*/ 1376999 h 5531266"/>
              <a:gd name="connsiteX31" fmla="*/ 4507685 w 4549123"/>
              <a:gd name="connsiteY31" fmla="*/ 1389816 h 5531266"/>
              <a:gd name="connsiteX32" fmla="*/ 4502944 w 4549123"/>
              <a:gd name="connsiteY32" fmla="*/ 1400401 h 5531266"/>
              <a:gd name="connsiteX33" fmla="*/ 4492760 w 4549123"/>
              <a:gd name="connsiteY33" fmla="*/ 1450629 h 5531266"/>
              <a:gd name="connsiteX34" fmla="*/ 4481863 w 4549123"/>
              <a:gd name="connsiteY34" fmla="*/ 1524330 h 5531266"/>
              <a:gd name="connsiteX35" fmla="*/ 4476982 w 4549123"/>
              <a:gd name="connsiteY35" fmla="*/ 1535289 h 5531266"/>
              <a:gd name="connsiteX36" fmla="*/ 4462554 w 4549123"/>
              <a:gd name="connsiteY36" fmla="*/ 1607363 h 5531266"/>
              <a:gd name="connsiteX37" fmla="*/ 4458839 w 4549123"/>
              <a:gd name="connsiteY37" fmla="*/ 1645395 h 5531266"/>
              <a:gd name="connsiteX38" fmla="*/ 4462499 w 4549123"/>
              <a:gd name="connsiteY38" fmla="*/ 1649850 h 5531266"/>
              <a:gd name="connsiteX39" fmla="*/ 4460849 w 4549123"/>
              <a:gd name="connsiteY39" fmla="*/ 1661048 h 5531266"/>
              <a:gd name="connsiteX40" fmla="*/ 4461261 w 4549123"/>
              <a:gd name="connsiteY40" fmla="*/ 1664107 h 5531266"/>
              <a:gd name="connsiteX41" fmla="*/ 4462772 w 4549123"/>
              <a:gd name="connsiteY41" fmla="*/ 1681560 h 5531266"/>
              <a:gd name="connsiteX42" fmla="*/ 4451302 w 4549123"/>
              <a:gd name="connsiteY42" fmla="*/ 1716455 h 5531266"/>
              <a:gd name="connsiteX43" fmla="*/ 4449242 w 4549123"/>
              <a:gd name="connsiteY43" fmla="*/ 1716581 h 5531266"/>
              <a:gd name="connsiteX44" fmla="*/ 4440744 w 4549123"/>
              <a:gd name="connsiteY44" fmla="*/ 1868666 h 5531266"/>
              <a:gd name="connsiteX45" fmla="*/ 4449435 w 4549123"/>
              <a:gd name="connsiteY45" fmla="*/ 1892828 h 5531266"/>
              <a:gd name="connsiteX46" fmla="*/ 4451713 w 4549123"/>
              <a:gd name="connsiteY46" fmla="*/ 1943047 h 5531266"/>
              <a:gd name="connsiteX47" fmla="*/ 4450832 w 4549123"/>
              <a:gd name="connsiteY47" fmla="*/ 1976676 h 5531266"/>
              <a:gd name="connsiteX48" fmla="*/ 4450370 w 4549123"/>
              <a:gd name="connsiteY48" fmla="*/ 1981536 h 5531266"/>
              <a:gd name="connsiteX49" fmla="*/ 4441250 w 4549123"/>
              <a:gd name="connsiteY49" fmla="*/ 2021434 h 5531266"/>
              <a:gd name="connsiteX50" fmla="*/ 4444515 w 4549123"/>
              <a:gd name="connsiteY50" fmla="*/ 2025379 h 5531266"/>
              <a:gd name="connsiteX51" fmla="*/ 4447356 w 4549123"/>
              <a:gd name="connsiteY51" fmla="*/ 2038196 h 5531266"/>
              <a:gd name="connsiteX52" fmla="*/ 4442615 w 4549123"/>
              <a:gd name="connsiteY52" fmla="*/ 2048781 h 5531266"/>
              <a:gd name="connsiteX53" fmla="*/ 4432431 w 4549123"/>
              <a:gd name="connsiteY53" fmla="*/ 2099011 h 5531266"/>
              <a:gd name="connsiteX54" fmla="*/ 4425100 w 4549123"/>
              <a:gd name="connsiteY54" fmla="*/ 2148592 h 5531266"/>
              <a:gd name="connsiteX55" fmla="*/ 4369017 w 4549123"/>
              <a:gd name="connsiteY55" fmla="*/ 3204925 h 5531266"/>
              <a:gd name="connsiteX56" fmla="*/ 4356231 w 4549123"/>
              <a:gd name="connsiteY56" fmla="*/ 3458573 h 5531266"/>
              <a:gd name="connsiteX57" fmla="*/ 4345146 w 4549123"/>
              <a:gd name="connsiteY57" fmla="*/ 3621276 h 5531266"/>
              <a:gd name="connsiteX58" fmla="*/ 4254385 w 4549123"/>
              <a:gd name="connsiteY58" fmla="*/ 5260213 h 5531266"/>
              <a:gd name="connsiteX59" fmla="*/ 4259683 w 4549123"/>
              <a:gd name="connsiteY59" fmla="*/ 5296918 h 5531266"/>
              <a:gd name="connsiteX60" fmla="*/ 4263217 w 4549123"/>
              <a:gd name="connsiteY60" fmla="*/ 5331382 h 5531266"/>
              <a:gd name="connsiteX61" fmla="*/ 4266049 w 4549123"/>
              <a:gd name="connsiteY61" fmla="*/ 5431691 h 5531266"/>
              <a:gd name="connsiteX62" fmla="*/ 4247492 w 4549123"/>
              <a:gd name="connsiteY62" fmla="*/ 5466096 h 5531266"/>
              <a:gd name="connsiteX63" fmla="*/ 4242840 w 4549123"/>
              <a:gd name="connsiteY63" fmla="*/ 5468796 h 5531266"/>
              <a:gd name="connsiteX64" fmla="*/ 4239383 w 4549123"/>
              <a:gd name="connsiteY64" fmla="*/ 5531243 h 5531266"/>
              <a:gd name="connsiteX65" fmla="*/ 306020 w 4549123"/>
              <a:gd name="connsiteY65" fmla="*/ 5278553 h 5531266"/>
              <a:gd name="connsiteX66" fmla="*/ 76653 w 4549123"/>
              <a:gd name="connsiteY66" fmla="*/ 5257630 h 5531266"/>
              <a:gd name="connsiteX67" fmla="*/ 0 w 4549123"/>
              <a:gd name="connsiteY67" fmla="*/ 5221195 h 5531266"/>
              <a:gd name="connsiteX68" fmla="*/ 4220 w 4549123"/>
              <a:gd name="connsiteY68" fmla="*/ 5214590 h 5531266"/>
              <a:gd name="connsiteX69" fmla="*/ 70370 w 4549123"/>
              <a:gd name="connsiteY69" fmla="*/ 4752822 h 5531266"/>
              <a:gd name="connsiteX70" fmla="*/ 272121 w 4549123"/>
              <a:gd name="connsiteY70" fmla="*/ 0 h 5531266"/>
              <a:gd name="connsiteX0" fmla="*/ 272121 w 4549123"/>
              <a:gd name="connsiteY0" fmla="*/ 0 h 5531266"/>
              <a:gd name="connsiteX1" fmla="*/ 3301288 w 4549123"/>
              <a:gd name="connsiteY1" fmla="*/ 153134 h 5531266"/>
              <a:gd name="connsiteX2" fmla="*/ 4130099 w 4549123"/>
              <a:gd name="connsiteY2" fmla="*/ 208242 h 5531266"/>
              <a:gd name="connsiteX3" fmla="*/ 4503293 w 4549123"/>
              <a:gd name="connsiteY3" fmla="*/ 228666 h 5531266"/>
              <a:gd name="connsiteX4" fmla="*/ 4531172 w 4549123"/>
              <a:gd name="connsiteY4" fmla="*/ 250471 h 5531266"/>
              <a:gd name="connsiteX5" fmla="*/ 4529398 w 4549123"/>
              <a:gd name="connsiteY5" fmla="*/ 282222 h 5531266"/>
              <a:gd name="connsiteX6" fmla="*/ 4532320 w 4549123"/>
              <a:gd name="connsiteY6" fmla="*/ 283939 h 5531266"/>
              <a:gd name="connsiteX7" fmla="*/ 4548746 w 4549123"/>
              <a:gd name="connsiteY7" fmla="*/ 315514 h 5531266"/>
              <a:gd name="connsiteX8" fmla="*/ 4526485 w 4549123"/>
              <a:gd name="connsiteY8" fmla="*/ 373160 h 5531266"/>
              <a:gd name="connsiteX9" fmla="*/ 4522997 w 4549123"/>
              <a:gd name="connsiteY9" fmla="*/ 396781 h 5531266"/>
              <a:gd name="connsiteX10" fmla="*/ 4517892 w 4549123"/>
              <a:gd name="connsiteY10" fmla="*/ 488120 h 5531266"/>
              <a:gd name="connsiteX11" fmla="*/ 4517242 w 4549123"/>
              <a:gd name="connsiteY11" fmla="*/ 534537 h 5531266"/>
              <a:gd name="connsiteX12" fmla="*/ 4514143 w 4549123"/>
              <a:gd name="connsiteY12" fmla="*/ 563001 h 5531266"/>
              <a:gd name="connsiteX13" fmla="*/ 4513474 w 4549123"/>
              <a:gd name="connsiteY13" fmla="*/ 567182 h 5531266"/>
              <a:gd name="connsiteX14" fmla="*/ 4500537 w 4549123"/>
              <a:gd name="connsiteY14" fmla="*/ 798696 h 5531266"/>
              <a:gd name="connsiteX15" fmla="*/ 4502250 w 4549123"/>
              <a:gd name="connsiteY15" fmla="*/ 803530 h 5531266"/>
              <a:gd name="connsiteX16" fmla="*/ 4500099 w 4549123"/>
              <a:gd name="connsiteY16" fmla="*/ 827361 h 5531266"/>
              <a:gd name="connsiteX17" fmla="*/ 4498499 w 4549123"/>
              <a:gd name="connsiteY17" fmla="*/ 835146 h 5531266"/>
              <a:gd name="connsiteX18" fmla="*/ 4492261 w 4549123"/>
              <a:gd name="connsiteY18" fmla="*/ 946777 h 5531266"/>
              <a:gd name="connsiteX19" fmla="*/ 4494338 w 4549123"/>
              <a:gd name="connsiteY19" fmla="*/ 947677 h 5531266"/>
              <a:gd name="connsiteX20" fmla="*/ 4498457 w 4549123"/>
              <a:gd name="connsiteY20" fmla="*/ 983859 h 5531266"/>
              <a:gd name="connsiteX21" fmla="*/ 4493659 w 4549123"/>
              <a:gd name="connsiteY21" fmla="*/ 1082386 h 5531266"/>
              <a:gd name="connsiteX22" fmla="*/ 4493554 w 4549123"/>
              <a:gd name="connsiteY22" fmla="*/ 1140681 h 5531266"/>
              <a:gd name="connsiteX23" fmla="*/ 4497857 w 4549123"/>
              <a:gd name="connsiteY23" fmla="*/ 1161797 h 5531266"/>
              <a:gd name="connsiteX24" fmla="*/ 4500947 w 4549123"/>
              <a:gd name="connsiteY24" fmla="*/ 1191979 h 5531266"/>
              <a:gd name="connsiteX25" fmla="*/ 4509764 w 4549123"/>
              <a:gd name="connsiteY25" fmla="*/ 1244449 h 5531266"/>
              <a:gd name="connsiteX26" fmla="*/ 4512041 w 4549123"/>
              <a:gd name="connsiteY26" fmla="*/ 1294666 h 5531266"/>
              <a:gd name="connsiteX27" fmla="*/ 4511161 w 4549123"/>
              <a:gd name="connsiteY27" fmla="*/ 1328296 h 5531266"/>
              <a:gd name="connsiteX28" fmla="*/ 4510698 w 4549123"/>
              <a:gd name="connsiteY28" fmla="*/ 1333156 h 5531266"/>
              <a:gd name="connsiteX29" fmla="*/ 4501579 w 4549123"/>
              <a:gd name="connsiteY29" fmla="*/ 1373054 h 5531266"/>
              <a:gd name="connsiteX30" fmla="*/ 4504843 w 4549123"/>
              <a:gd name="connsiteY30" fmla="*/ 1376999 h 5531266"/>
              <a:gd name="connsiteX31" fmla="*/ 4507685 w 4549123"/>
              <a:gd name="connsiteY31" fmla="*/ 1389816 h 5531266"/>
              <a:gd name="connsiteX32" fmla="*/ 4502944 w 4549123"/>
              <a:gd name="connsiteY32" fmla="*/ 1400401 h 5531266"/>
              <a:gd name="connsiteX33" fmla="*/ 4492760 w 4549123"/>
              <a:gd name="connsiteY33" fmla="*/ 1450629 h 5531266"/>
              <a:gd name="connsiteX34" fmla="*/ 4481863 w 4549123"/>
              <a:gd name="connsiteY34" fmla="*/ 1524330 h 5531266"/>
              <a:gd name="connsiteX35" fmla="*/ 4476982 w 4549123"/>
              <a:gd name="connsiteY35" fmla="*/ 1535289 h 5531266"/>
              <a:gd name="connsiteX36" fmla="*/ 4462554 w 4549123"/>
              <a:gd name="connsiteY36" fmla="*/ 1607363 h 5531266"/>
              <a:gd name="connsiteX37" fmla="*/ 4458839 w 4549123"/>
              <a:gd name="connsiteY37" fmla="*/ 1645395 h 5531266"/>
              <a:gd name="connsiteX38" fmla="*/ 4462499 w 4549123"/>
              <a:gd name="connsiteY38" fmla="*/ 1649850 h 5531266"/>
              <a:gd name="connsiteX39" fmla="*/ 4460849 w 4549123"/>
              <a:gd name="connsiteY39" fmla="*/ 1661048 h 5531266"/>
              <a:gd name="connsiteX40" fmla="*/ 4461261 w 4549123"/>
              <a:gd name="connsiteY40" fmla="*/ 1664107 h 5531266"/>
              <a:gd name="connsiteX41" fmla="*/ 4462772 w 4549123"/>
              <a:gd name="connsiteY41" fmla="*/ 1681560 h 5531266"/>
              <a:gd name="connsiteX42" fmla="*/ 4451302 w 4549123"/>
              <a:gd name="connsiteY42" fmla="*/ 1716455 h 5531266"/>
              <a:gd name="connsiteX43" fmla="*/ 4449242 w 4549123"/>
              <a:gd name="connsiteY43" fmla="*/ 1716581 h 5531266"/>
              <a:gd name="connsiteX44" fmla="*/ 4440744 w 4549123"/>
              <a:gd name="connsiteY44" fmla="*/ 1868666 h 5531266"/>
              <a:gd name="connsiteX45" fmla="*/ 4449435 w 4549123"/>
              <a:gd name="connsiteY45" fmla="*/ 1892828 h 5531266"/>
              <a:gd name="connsiteX46" fmla="*/ 4451713 w 4549123"/>
              <a:gd name="connsiteY46" fmla="*/ 1943047 h 5531266"/>
              <a:gd name="connsiteX47" fmla="*/ 4450832 w 4549123"/>
              <a:gd name="connsiteY47" fmla="*/ 1976676 h 5531266"/>
              <a:gd name="connsiteX48" fmla="*/ 4450370 w 4549123"/>
              <a:gd name="connsiteY48" fmla="*/ 1981536 h 5531266"/>
              <a:gd name="connsiteX49" fmla="*/ 4441250 w 4549123"/>
              <a:gd name="connsiteY49" fmla="*/ 2021434 h 5531266"/>
              <a:gd name="connsiteX50" fmla="*/ 4444515 w 4549123"/>
              <a:gd name="connsiteY50" fmla="*/ 2025379 h 5531266"/>
              <a:gd name="connsiteX51" fmla="*/ 4447356 w 4549123"/>
              <a:gd name="connsiteY51" fmla="*/ 2038196 h 5531266"/>
              <a:gd name="connsiteX52" fmla="*/ 4442615 w 4549123"/>
              <a:gd name="connsiteY52" fmla="*/ 2048781 h 5531266"/>
              <a:gd name="connsiteX53" fmla="*/ 4432431 w 4549123"/>
              <a:gd name="connsiteY53" fmla="*/ 2099011 h 5531266"/>
              <a:gd name="connsiteX54" fmla="*/ 4425100 w 4549123"/>
              <a:gd name="connsiteY54" fmla="*/ 2148592 h 5531266"/>
              <a:gd name="connsiteX55" fmla="*/ 4369017 w 4549123"/>
              <a:gd name="connsiteY55" fmla="*/ 3204925 h 5531266"/>
              <a:gd name="connsiteX56" fmla="*/ 4356231 w 4549123"/>
              <a:gd name="connsiteY56" fmla="*/ 3458573 h 5531266"/>
              <a:gd name="connsiteX57" fmla="*/ 4345146 w 4549123"/>
              <a:gd name="connsiteY57" fmla="*/ 3621276 h 5531266"/>
              <a:gd name="connsiteX58" fmla="*/ 4254385 w 4549123"/>
              <a:gd name="connsiteY58" fmla="*/ 5260213 h 5531266"/>
              <a:gd name="connsiteX59" fmla="*/ 4259683 w 4549123"/>
              <a:gd name="connsiteY59" fmla="*/ 5296918 h 5531266"/>
              <a:gd name="connsiteX60" fmla="*/ 4263217 w 4549123"/>
              <a:gd name="connsiteY60" fmla="*/ 5331382 h 5531266"/>
              <a:gd name="connsiteX61" fmla="*/ 4266049 w 4549123"/>
              <a:gd name="connsiteY61" fmla="*/ 5431691 h 5531266"/>
              <a:gd name="connsiteX62" fmla="*/ 4247492 w 4549123"/>
              <a:gd name="connsiteY62" fmla="*/ 5466096 h 5531266"/>
              <a:gd name="connsiteX63" fmla="*/ 4242840 w 4549123"/>
              <a:gd name="connsiteY63" fmla="*/ 5468796 h 5531266"/>
              <a:gd name="connsiteX64" fmla="*/ 4239383 w 4549123"/>
              <a:gd name="connsiteY64" fmla="*/ 5531243 h 5531266"/>
              <a:gd name="connsiteX65" fmla="*/ 306020 w 4549123"/>
              <a:gd name="connsiteY65" fmla="*/ 5278553 h 5531266"/>
              <a:gd name="connsiteX66" fmla="*/ 76653 w 4549123"/>
              <a:gd name="connsiteY66" fmla="*/ 5257630 h 5531266"/>
              <a:gd name="connsiteX67" fmla="*/ 0 w 4549123"/>
              <a:gd name="connsiteY67" fmla="*/ 5221195 h 5531266"/>
              <a:gd name="connsiteX68" fmla="*/ 47787 w 4549123"/>
              <a:gd name="connsiteY68" fmla="*/ 5070360 h 5531266"/>
              <a:gd name="connsiteX69" fmla="*/ 70370 w 4549123"/>
              <a:gd name="connsiteY69" fmla="*/ 4752822 h 5531266"/>
              <a:gd name="connsiteX70" fmla="*/ 272121 w 4549123"/>
              <a:gd name="connsiteY70" fmla="*/ 0 h 5531266"/>
              <a:gd name="connsiteX0" fmla="*/ 224334 w 4501336"/>
              <a:gd name="connsiteY0" fmla="*/ 0 h 5531266"/>
              <a:gd name="connsiteX1" fmla="*/ 3253501 w 4501336"/>
              <a:gd name="connsiteY1" fmla="*/ 153134 h 5531266"/>
              <a:gd name="connsiteX2" fmla="*/ 4082312 w 4501336"/>
              <a:gd name="connsiteY2" fmla="*/ 208242 h 5531266"/>
              <a:gd name="connsiteX3" fmla="*/ 4455506 w 4501336"/>
              <a:gd name="connsiteY3" fmla="*/ 228666 h 5531266"/>
              <a:gd name="connsiteX4" fmla="*/ 4483385 w 4501336"/>
              <a:gd name="connsiteY4" fmla="*/ 250471 h 5531266"/>
              <a:gd name="connsiteX5" fmla="*/ 4481611 w 4501336"/>
              <a:gd name="connsiteY5" fmla="*/ 282222 h 5531266"/>
              <a:gd name="connsiteX6" fmla="*/ 4484533 w 4501336"/>
              <a:gd name="connsiteY6" fmla="*/ 283939 h 5531266"/>
              <a:gd name="connsiteX7" fmla="*/ 4500959 w 4501336"/>
              <a:gd name="connsiteY7" fmla="*/ 315514 h 5531266"/>
              <a:gd name="connsiteX8" fmla="*/ 4478698 w 4501336"/>
              <a:gd name="connsiteY8" fmla="*/ 373160 h 5531266"/>
              <a:gd name="connsiteX9" fmla="*/ 4475210 w 4501336"/>
              <a:gd name="connsiteY9" fmla="*/ 396781 h 5531266"/>
              <a:gd name="connsiteX10" fmla="*/ 4470105 w 4501336"/>
              <a:gd name="connsiteY10" fmla="*/ 488120 h 5531266"/>
              <a:gd name="connsiteX11" fmla="*/ 4469455 w 4501336"/>
              <a:gd name="connsiteY11" fmla="*/ 534537 h 5531266"/>
              <a:gd name="connsiteX12" fmla="*/ 4466356 w 4501336"/>
              <a:gd name="connsiteY12" fmla="*/ 563001 h 5531266"/>
              <a:gd name="connsiteX13" fmla="*/ 4465687 w 4501336"/>
              <a:gd name="connsiteY13" fmla="*/ 567182 h 5531266"/>
              <a:gd name="connsiteX14" fmla="*/ 4452750 w 4501336"/>
              <a:gd name="connsiteY14" fmla="*/ 798696 h 5531266"/>
              <a:gd name="connsiteX15" fmla="*/ 4454463 w 4501336"/>
              <a:gd name="connsiteY15" fmla="*/ 803530 h 5531266"/>
              <a:gd name="connsiteX16" fmla="*/ 4452312 w 4501336"/>
              <a:gd name="connsiteY16" fmla="*/ 827361 h 5531266"/>
              <a:gd name="connsiteX17" fmla="*/ 4450712 w 4501336"/>
              <a:gd name="connsiteY17" fmla="*/ 835146 h 5531266"/>
              <a:gd name="connsiteX18" fmla="*/ 4444474 w 4501336"/>
              <a:gd name="connsiteY18" fmla="*/ 946777 h 5531266"/>
              <a:gd name="connsiteX19" fmla="*/ 4446551 w 4501336"/>
              <a:gd name="connsiteY19" fmla="*/ 947677 h 5531266"/>
              <a:gd name="connsiteX20" fmla="*/ 4450670 w 4501336"/>
              <a:gd name="connsiteY20" fmla="*/ 983859 h 5531266"/>
              <a:gd name="connsiteX21" fmla="*/ 4445872 w 4501336"/>
              <a:gd name="connsiteY21" fmla="*/ 1082386 h 5531266"/>
              <a:gd name="connsiteX22" fmla="*/ 4445767 w 4501336"/>
              <a:gd name="connsiteY22" fmla="*/ 1140681 h 5531266"/>
              <a:gd name="connsiteX23" fmla="*/ 4450070 w 4501336"/>
              <a:gd name="connsiteY23" fmla="*/ 1161797 h 5531266"/>
              <a:gd name="connsiteX24" fmla="*/ 4453160 w 4501336"/>
              <a:gd name="connsiteY24" fmla="*/ 1191979 h 5531266"/>
              <a:gd name="connsiteX25" fmla="*/ 4461977 w 4501336"/>
              <a:gd name="connsiteY25" fmla="*/ 1244449 h 5531266"/>
              <a:gd name="connsiteX26" fmla="*/ 4464254 w 4501336"/>
              <a:gd name="connsiteY26" fmla="*/ 1294666 h 5531266"/>
              <a:gd name="connsiteX27" fmla="*/ 4463374 w 4501336"/>
              <a:gd name="connsiteY27" fmla="*/ 1328296 h 5531266"/>
              <a:gd name="connsiteX28" fmla="*/ 4462911 w 4501336"/>
              <a:gd name="connsiteY28" fmla="*/ 1333156 h 5531266"/>
              <a:gd name="connsiteX29" fmla="*/ 4453792 w 4501336"/>
              <a:gd name="connsiteY29" fmla="*/ 1373054 h 5531266"/>
              <a:gd name="connsiteX30" fmla="*/ 4457056 w 4501336"/>
              <a:gd name="connsiteY30" fmla="*/ 1376999 h 5531266"/>
              <a:gd name="connsiteX31" fmla="*/ 4459898 w 4501336"/>
              <a:gd name="connsiteY31" fmla="*/ 1389816 h 5531266"/>
              <a:gd name="connsiteX32" fmla="*/ 4455157 w 4501336"/>
              <a:gd name="connsiteY32" fmla="*/ 1400401 h 5531266"/>
              <a:gd name="connsiteX33" fmla="*/ 4444973 w 4501336"/>
              <a:gd name="connsiteY33" fmla="*/ 1450629 h 5531266"/>
              <a:gd name="connsiteX34" fmla="*/ 4434076 w 4501336"/>
              <a:gd name="connsiteY34" fmla="*/ 1524330 h 5531266"/>
              <a:gd name="connsiteX35" fmla="*/ 4429195 w 4501336"/>
              <a:gd name="connsiteY35" fmla="*/ 1535289 h 5531266"/>
              <a:gd name="connsiteX36" fmla="*/ 4414767 w 4501336"/>
              <a:gd name="connsiteY36" fmla="*/ 1607363 h 5531266"/>
              <a:gd name="connsiteX37" fmla="*/ 4411052 w 4501336"/>
              <a:gd name="connsiteY37" fmla="*/ 1645395 h 5531266"/>
              <a:gd name="connsiteX38" fmla="*/ 4414712 w 4501336"/>
              <a:gd name="connsiteY38" fmla="*/ 1649850 h 5531266"/>
              <a:gd name="connsiteX39" fmla="*/ 4413062 w 4501336"/>
              <a:gd name="connsiteY39" fmla="*/ 1661048 h 5531266"/>
              <a:gd name="connsiteX40" fmla="*/ 4413474 w 4501336"/>
              <a:gd name="connsiteY40" fmla="*/ 1664107 h 5531266"/>
              <a:gd name="connsiteX41" fmla="*/ 4414985 w 4501336"/>
              <a:gd name="connsiteY41" fmla="*/ 1681560 h 5531266"/>
              <a:gd name="connsiteX42" fmla="*/ 4403515 w 4501336"/>
              <a:gd name="connsiteY42" fmla="*/ 1716455 h 5531266"/>
              <a:gd name="connsiteX43" fmla="*/ 4401455 w 4501336"/>
              <a:gd name="connsiteY43" fmla="*/ 1716581 h 5531266"/>
              <a:gd name="connsiteX44" fmla="*/ 4392957 w 4501336"/>
              <a:gd name="connsiteY44" fmla="*/ 1868666 h 5531266"/>
              <a:gd name="connsiteX45" fmla="*/ 4401648 w 4501336"/>
              <a:gd name="connsiteY45" fmla="*/ 1892828 h 5531266"/>
              <a:gd name="connsiteX46" fmla="*/ 4403926 w 4501336"/>
              <a:gd name="connsiteY46" fmla="*/ 1943047 h 5531266"/>
              <a:gd name="connsiteX47" fmla="*/ 4403045 w 4501336"/>
              <a:gd name="connsiteY47" fmla="*/ 1976676 h 5531266"/>
              <a:gd name="connsiteX48" fmla="*/ 4402583 w 4501336"/>
              <a:gd name="connsiteY48" fmla="*/ 1981536 h 5531266"/>
              <a:gd name="connsiteX49" fmla="*/ 4393463 w 4501336"/>
              <a:gd name="connsiteY49" fmla="*/ 2021434 h 5531266"/>
              <a:gd name="connsiteX50" fmla="*/ 4396728 w 4501336"/>
              <a:gd name="connsiteY50" fmla="*/ 2025379 h 5531266"/>
              <a:gd name="connsiteX51" fmla="*/ 4399569 w 4501336"/>
              <a:gd name="connsiteY51" fmla="*/ 2038196 h 5531266"/>
              <a:gd name="connsiteX52" fmla="*/ 4394828 w 4501336"/>
              <a:gd name="connsiteY52" fmla="*/ 2048781 h 5531266"/>
              <a:gd name="connsiteX53" fmla="*/ 4384644 w 4501336"/>
              <a:gd name="connsiteY53" fmla="*/ 2099011 h 5531266"/>
              <a:gd name="connsiteX54" fmla="*/ 4377313 w 4501336"/>
              <a:gd name="connsiteY54" fmla="*/ 2148592 h 5531266"/>
              <a:gd name="connsiteX55" fmla="*/ 4321230 w 4501336"/>
              <a:gd name="connsiteY55" fmla="*/ 3204925 h 5531266"/>
              <a:gd name="connsiteX56" fmla="*/ 4308444 w 4501336"/>
              <a:gd name="connsiteY56" fmla="*/ 3458573 h 5531266"/>
              <a:gd name="connsiteX57" fmla="*/ 4297359 w 4501336"/>
              <a:gd name="connsiteY57" fmla="*/ 3621276 h 5531266"/>
              <a:gd name="connsiteX58" fmla="*/ 4206598 w 4501336"/>
              <a:gd name="connsiteY58" fmla="*/ 5260213 h 5531266"/>
              <a:gd name="connsiteX59" fmla="*/ 4211896 w 4501336"/>
              <a:gd name="connsiteY59" fmla="*/ 5296918 h 5531266"/>
              <a:gd name="connsiteX60" fmla="*/ 4215430 w 4501336"/>
              <a:gd name="connsiteY60" fmla="*/ 5331382 h 5531266"/>
              <a:gd name="connsiteX61" fmla="*/ 4218262 w 4501336"/>
              <a:gd name="connsiteY61" fmla="*/ 5431691 h 5531266"/>
              <a:gd name="connsiteX62" fmla="*/ 4199705 w 4501336"/>
              <a:gd name="connsiteY62" fmla="*/ 5466096 h 5531266"/>
              <a:gd name="connsiteX63" fmla="*/ 4195053 w 4501336"/>
              <a:gd name="connsiteY63" fmla="*/ 5468796 h 5531266"/>
              <a:gd name="connsiteX64" fmla="*/ 4191596 w 4501336"/>
              <a:gd name="connsiteY64" fmla="*/ 5531243 h 5531266"/>
              <a:gd name="connsiteX65" fmla="*/ 258233 w 4501336"/>
              <a:gd name="connsiteY65" fmla="*/ 5278553 h 5531266"/>
              <a:gd name="connsiteX66" fmla="*/ 28866 w 4501336"/>
              <a:gd name="connsiteY66" fmla="*/ 5257630 h 5531266"/>
              <a:gd name="connsiteX67" fmla="*/ 0 w 4501336"/>
              <a:gd name="connsiteY67" fmla="*/ 5070360 h 5531266"/>
              <a:gd name="connsiteX68" fmla="*/ 22583 w 4501336"/>
              <a:gd name="connsiteY68" fmla="*/ 4752822 h 5531266"/>
              <a:gd name="connsiteX69" fmla="*/ 224334 w 4501336"/>
              <a:gd name="connsiteY69" fmla="*/ 0 h 5531266"/>
              <a:gd name="connsiteX0" fmla="*/ 224334 w 4501336"/>
              <a:gd name="connsiteY0" fmla="*/ 0 h 5531266"/>
              <a:gd name="connsiteX1" fmla="*/ 3253501 w 4501336"/>
              <a:gd name="connsiteY1" fmla="*/ 153134 h 5531266"/>
              <a:gd name="connsiteX2" fmla="*/ 4082312 w 4501336"/>
              <a:gd name="connsiteY2" fmla="*/ 208242 h 5531266"/>
              <a:gd name="connsiteX3" fmla="*/ 4455506 w 4501336"/>
              <a:gd name="connsiteY3" fmla="*/ 228666 h 5531266"/>
              <a:gd name="connsiteX4" fmla="*/ 4483385 w 4501336"/>
              <a:gd name="connsiteY4" fmla="*/ 250471 h 5531266"/>
              <a:gd name="connsiteX5" fmla="*/ 4481611 w 4501336"/>
              <a:gd name="connsiteY5" fmla="*/ 282222 h 5531266"/>
              <a:gd name="connsiteX6" fmla="*/ 4484533 w 4501336"/>
              <a:gd name="connsiteY6" fmla="*/ 283939 h 5531266"/>
              <a:gd name="connsiteX7" fmla="*/ 4500959 w 4501336"/>
              <a:gd name="connsiteY7" fmla="*/ 315514 h 5531266"/>
              <a:gd name="connsiteX8" fmla="*/ 4478698 w 4501336"/>
              <a:gd name="connsiteY8" fmla="*/ 373160 h 5531266"/>
              <a:gd name="connsiteX9" fmla="*/ 4475210 w 4501336"/>
              <a:gd name="connsiteY9" fmla="*/ 396781 h 5531266"/>
              <a:gd name="connsiteX10" fmla="*/ 4470105 w 4501336"/>
              <a:gd name="connsiteY10" fmla="*/ 488120 h 5531266"/>
              <a:gd name="connsiteX11" fmla="*/ 4469455 w 4501336"/>
              <a:gd name="connsiteY11" fmla="*/ 534537 h 5531266"/>
              <a:gd name="connsiteX12" fmla="*/ 4466356 w 4501336"/>
              <a:gd name="connsiteY12" fmla="*/ 563001 h 5531266"/>
              <a:gd name="connsiteX13" fmla="*/ 4465687 w 4501336"/>
              <a:gd name="connsiteY13" fmla="*/ 567182 h 5531266"/>
              <a:gd name="connsiteX14" fmla="*/ 4452750 w 4501336"/>
              <a:gd name="connsiteY14" fmla="*/ 798696 h 5531266"/>
              <a:gd name="connsiteX15" fmla="*/ 4454463 w 4501336"/>
              <a:gd name="connsiteY15" fmla="*/ 803530 h 5531266"/>
              <a:gd name="connsiteX16" fmla="*/ 4452312 w 4501336"/>
              <a:gd name="connsiteY16" fmla="*/ 827361 h 5531266"/>
              <a:gd name="connsiteX17" fmla="*/ 4450712 w 4501336"/>
              <a:gd name="connsiteY17" fmla="*/ 835146 h 5531266"/>
              <a:gd name="connsiteX18" fmla="*/ 4444474 w 4501336"/>
              <a:gd name="connsiteY18" fmla="*/ 946777 h 5531266"/>
              <a:gd name="connsiteX19" fmla="*/ 4446551 w 4501336"/>
              <a:gd name="connsiteY19" fmla="*/ 947677 h 5531266"/>
              <a:gd name="connsiteX20" fmla="*/ 4450670 w 4501336"/>
              <a:gd name="connsiteY20" fmla="*/ 983859 h 5531266"/>
              <a:gd name="connsiteX21" fmla="*/ 4445872 w 4501336"/>
              <a:gd name="connsiteY21" fmla="*/ 1082386 h 5531266"/>
              <a:gd name="connsiteX22" fmla="*/ 4445767 w 4501336"/>
              <a:gd name="connsiteY22" fmla="*/ 1140681 h 5531266"/>
              <a:gd name="connsiteX23" fmla="*/ 4450070 w 4501336"/>
              <a:gd name="connsiteY23" fmla="*/ 1161797 h 5531266"/>
              <a:gd name="connsiteX24" fmla="*/ 4453160 w 4501336"/>
              <a:gd name="connsiteY24" fmla="*/ 1191979 h 5531266"/>
              <a:gd name="connsiteX25" fmla="*/ 4461977 w 4501336"/>
              <a:gd name="connsiteY25" fmla="*/ 1244449 h 5531266"/>
              <a:gd name="connsiteX26" fmla="*/ 4464254 w 4501336"/>
              <a:gd name="connsiteY26" fmla="*/ 1294666 h 5531266"/>
              <a:gd name="connsiteX27" fmla="*/ 4463374 w 4501336"/>
              <a:gd name="connsiteY27" fmla="*/ 1328296 h 5531266"/>
              <a:gd name="connsiteX28" fmla="*/ 4462911 w 4501336"/>
              <a:gd name="connsiteY28" fmla="*/ 1333156 h 5531266"/>
              <a:gd name="connsiteX29" fmla="*/ 4453792 w 4501336"/>
              <a:gd name="connsiteY29" fmla="*/ 1373054 h 5531266"/>
              <a:gd name="connsiteX30" fmla="*/ 4457056 w 4501336"/>
              <a:gd name="connsiteY30" fmla="*/ 1376999 h 5531266"/>
              <a:gd name="connsiteX31" fmla="*/ 4459898 w 4501336"/>
              <a:gd name="connsiteY31" fmla="*/ 1389816 h 5531266"/>
              <a:gd name="connsiteX32" fmla="*/ 4455157 w 4501336"/>
              <a:gd name="connsiteY32" fmla="*/ 1400401 h 5531266"/>
              <a:gd name="connsiteX33" fmla="*/ 4444973 w 4501336"/>
              <a:gd name="connsiteY33" fmla="*/ 1450629 h 5531266"/>
              <a:gd name="connsiteX34" fmla="*/ 4434076 w 4501336"/>
              <a:gd name="connsiteY34" fmla="*/ 1524330 h 5531266"/>
              <a:gd name="connsiteX35" fmla="*/ 4429195 w 4501336"/>
              <a:gd name="connsiteY35" fmla="*/ 1535289 h 5531266"/>
              <a:gd name="connsiteX36" fmla="*/ 4414767 w 4501336"/>
              <a:gd name="connsiteY36" fmla="*/ 1607363 h 5531266"/>
              <a:gd name="connsiteX37" fmla="*/ 4411052 w 4501336"/>
              <a:gd name="connsiteY37" fmla="*/ 1645395 h 5531266"/>
              <a:gd name="connsiteX38" fmla="*/ 4414712 w 4501336"/>
              <a:gd name="connsiteY38" fmla="*/ 1649850 h 5531266"/>
              <a:gd name="connsiteX39" fmla="*/ 4413062 w 4501336"/>
              <a:gd name="connsiteY39" fmla="*/ 1661048 h 5531266"/>
              <a:gd name="connsiteX40" fmla="*/ 4413474 w 4501336"/>
              <a:gd name="connsiteY40" fmla="*/ 1664107 h 5531266"/>
              <a:gd name="connsiteX41" fmla="*/ 4414985 w 4501336"/>
              <a:gd name="connsiteY41" fmla="*/ 1681560 h 5531266"/>
              <a:gd name="connsiteX42" fmla="*/ 4403515 w 4501336"/>
              <a:gd name="connsiteY42" fmla="*/ 1716455 h 5531266"/>
              <a:gd name="connsiteX43" fmla="*/ 4401455 w 4501336"/>
              <a:gd name="connsiteY43" fmla="*/ 1716581 h 5531266"/>
              <a:gd name="connsiteX44" fmla="*/ 4392957 w 4501336"/>
              <a:gd name="connsiteY44" fmla="*/ 1868666 h 5531266"/>
              <a:gd name="connsiteX45" fmla="*/ 4401648 w 4501336"/>
              <a:gd name="connsiteY45" fmla="*/ 1892828 h 5531266"/>
              <a:gd name="connsiteX46" fmla="*/ 4403926 w 4501336"/>
              <a:gd name="connsiteY46" fmla="*/ 1943047 h 5531266"/>
              <a:gd name="connsiteX47" fmla="*/ 4403045 w 4501336"/>
              <a:gd name="connsiteY47" fmla="*/ 1976676 h 5531266"/>
              <a:gd name="connsiteX48" fmla="*/ 4402583 w 4501336"/>
              <a:gd name="connsiteY48" fmla="*/ 1981536 h 5531266"/>
              <a:gd name="connsiteX49" fmla="*/ 4393463 w 4501336"/>
              <a:gd name="connsiteY49" fmla="*/ 2021434 h 5531266"/>
              <a:gd name="connsiteX50" fmla="*/ 4396728 w 4501336"/>
              <a:gd name="connsiteY50" fmla="*/ 2025379 h 5531266"/>
              <a:gd name="connsiteX51" fmla="*/ 4399569 w 4501336"/>
              <a:gd name="connsiteY51" fmla="*/ 2038196 h 5531266"/>
              <a:gd name="connsiteX52" fmla="*/ 4394828 w 4501336"/>
              <a:gd name="connsiteY52" fmla="*/ 2048781 h 5531266"/>
              <a:gd name="connsiteX53" fmla="*/ 4384644 w 4501336"/>
              <a:gd name="connsiteY53" fmla="*/ 2099011 h 5531266"/>
              <a:gd name="connsiteX54" fmla="*/ 4377313 w 4501336"/>
              <a:gd name="connsiteY54" fmla="*/ 2148592 h 5531266"/>
              <a:gd name="connsiteX55" fmla="*/ 4321230 w 4501336"/>
              <a:gd name="connsiteY55" fmla="*/ 3204925 h 5531266"/>
              <a:gd name="connsiteX56" fmla="*/ 4308444 w 4501336"/>
              <a:gd name="connsiteY56" fmla="*/ 3458573 h 5531266"/>
              <a:gd name="connsiteX57" fmla="*/ 4297359 w 4501336"/>
              <a:gd name="connsiteY57" fmla="*/ 3621276 h 5531266"/>
              <a:gd name="connsiteX58" fmla="*/ 4206598 w 4501336"/>
              <a:gd name="connsiteY58" fmla="*/ 5260213 h 5531266"/>
              <a:gd name="connsiteX59" fmla="*/ 4211896 w 4501336"/>
              <a:gd name="connsiteY59" fmla="*/ 5296918 h 5531266"/>
              <a:gd name="connsiteX60" fmla="*/ 4215430 w 4501336"/>
              <a:gd name="connsiteY60" fmla="*/ 5331382 h 5531266"/>
              <a:gd name="connsiteX61" fmla="*/ 4218262 w 4501336"/>
              <a:gd name="connsiteY61" fmla="*/ 5431691 h 5531266"/>
              <a:gd name="connsiteX62" fmla="*/ 4199705 w 4501336"/>
              <a:gd name="connsiteY62" fmla="*/ 5466096 h 5531266"/>
              <a:gd name="connsiteX63" fmla="*/ 4195053 w 4501336"/>
              <a:gd name="connsiteY63" fmla="*/ 5468796 h 5531266"/>
              <a:gd name="connsiteX64" fmla="*/ 4191596 w 4501336"/>
              <a:gd name="connsiteY64" fmla="*/ 5531243 h 5531266"/>
              <a:gd name="connsiteX65" fmla="*/ 258233 w 4501336"/>
              <a:gd name="connsiteY65" fmla="*/ 5278553 h 5531266"/>
              <a:gd name="connsiteX66" fmla="*/ 3330 w 4501336"/>
              <a:gd name="connsiteY66" fmla="*/ 5237777 h 5531266"/>
              <a:gd name="connsiteX67" fmla="*/ 0 w 4501336"/>
              <a:gd name="connsiteY67" fmla="*/ 5070360 h 5531266"/>
              <a:gd name="connsiteX68" fmla="*/ 22583 w 4501336"/>
              <a:gd name="connsiteY68" fmla="*/ 4752822 h 5531266"/>
              <a:gd name="connsiteX69" fmla="*/ 224334 w 4501336"/>
              <a:gd name="connsiteY69" fmla="*/ 0 h 5531266"/>
              <a:gd name="connsiteX0" fmla="*/ 221004 w 4498006"/>
              <a:gd name="connsiteY0" fmla="*/ 0 h 5531266"/>
              <a:gd name="connsiteX1" fmla="*/ 3250171 w 4498006"/>
              <a:gd name="connsiteY1" fmla="*/ 153134 h 5531266"/>
              <a:gd name="connsiteX2" fmla="*/ 4078982 w 4498006"/>
              <a:gd name="connsiteY2" fmla="*/ 208242 h 5531266"/>
              <a:gd name="connsiteX3" fmla="*/ 4452176 w 4498006"/>
              <a:gd name="connsiteY3" fmla="*/ 228666 h 5531266"/>
              <a:gd name="connsiteX4" fmla="*/ 4480055 w 4498006"/>
              <a:gd name="connsiteY4" fmla="*/ 250471 h 5531266"/>
              <a:gd name="connsiteX5" fmla="*/ 4478281 w 4498006"/>
              <a:gd name="connsiteY5" fmla="*/ 282222 h 5531266"/>
              <a:gd name="connsiteX6" fmla="*/ 4481203 w 4498006"/>
              <a:gd name="connsiteY6" fmla="*/ 283939 h 5531266"/>
              <a:gd name="connsiteX7" fmla="*/ 4497629 w 4498006"/>
              <a:gd name="connsiteY7" fmla="*/ 315514 h 5531266"/>
              <a:gd name="connsiteX8" fmla="*/ 4475368 w 4498006"/>
              <a:gd name="connsiteY8" fmla="*/ 373160 h 5531266"/>
              <a:gd name="connsiteX9" fmla="*/ 4471880 w 4498006"/>
              <a:gd name="connsiteY9" fmla="*/ 396781 h 5531266"/>
              <a:gd name="connsiteX10" fmla="*/ 4466775 w 4498006"/>
              <a:gd name="connsiteY10" fmla="*/ 488120 h 5531266"/>
              <a:gd name="connsiteX11" fmla="*/ 4466125 w 4498006"/>
              <a:gd name="connsiteY11" fmla="*/ 534537 h 5531266"/>
              <a:gd name="connsiteX12" fmla="*/ 4463026 w 4498006"/>
              <a:gd name="connsiteY12" fmla="*/ 563001 h 5531266"/>
              <a:gd name="connsiteX13" fmla="*/ 4462357 w 4498006"/>
              <a:gd name="connsiteY13" fmla="*/ 567182 h 5531266"/>
              <a:gd name="connsiteX14" fmla="*/ 4449420 w 4498006"/>
              <a:gd name="connsiteY14" fmla="*/ 798696 h 5531266"/>
              <a:gd name="connsiteX15" fmla="*/ 4451133 w 4498006"/>
              <a:gd name="connsiteY15" fmla="*/ 803530 h 5531266"/>
              <a:gd name="connsiteX16" fmla="*/ 4448982 w 4498006"/>
              <a:gd name="connsiteY16" fmla="*/ 827361 h 5531266"/>
              <a:gd name="connsiteX17" fmla="*/ 4447382 w 4498006"/>
              <a:gd name="connsiteY17" fmla="*/ 835146 h 5531266"/>
              <a:gd name="connsiteX18" fmla="*/ 4441144 w 4498006"/>
              <a:gd name="connsiteY18" fmla="*/ 946777 h 5531266"/>
              <a:gd name="connsiteX19" fmla="*/ 4443221 w 4498006"/>
              <a:gd name="connsiteY19" fmla="*/ 947677 h 5531266"/>
              <a:gd name="connsiteX20" fmla="*/ 4447340 w 4498006"/>
              <a:gd name="connsiteY20" fmla="*/ 983859 h 5531266"/>
              <a:gd name="connsiteX21" fmla="*/ 4442542 w 4498006"/>
              <a:gd name="connsiteY21" fmla="*/ 1082386 h 5531266"/>
              <a:gd name="connsiteX22" fmla="*/ 4442437 w 4498006"/>
              <a:gd name="connsiteY22" fmla="*/ 1140681 h 5531266"/>
              <a:gd name="connsiteX23" fmla="*/ 4446740 w 4498006"/>
              <a:gd name="connsiteY23" fmla="*/ 1161797 h 5531266"/>
              <a:gd name="connsiteX24" fmla="*/ 4449830 w 4498006"/>
              <a:gd name="connsiteY24" fmla="*/ 1191979 h 5531266"/>
              <a:gd name="connsiteX25" fmla="*/ 4458647 w 4498006"/>
              <a:gd name="connsiteY25" fmla="*/ 1244449 h 5531266"/>
              <a:gd name="connsiteX26" fmla="*/ 4460924 w 4498006"/>
              <a:gd name="connsiteY26" fmla="*/ 1294666 h 5531266"/>
              <a:gd name="connsiteX27" fmla="*/ 4460044 w 4498006"/>
              <a:gd name="connsiteY27" fmla="*/ 1328296 h 5531266"/>
              <a:gd name="connsiteX28" fmla="*/ 4459581 w 4498006"/>
              <a:gd name="connsiteY28" fmla="*/ 1333156 h 5531266"/>
              <a:gd name="connsiteX29" fmla="*/ 4450462 w 4498006"/>
              <a:gd name="connsiteY29" fmla="*/ 1373054 h 5531266"/>
              <a:gd name="connsiteX30" fmla="*/ 4453726 w 4498006"/>
              <a:gd name="connsiteY30" fmla="*/ 1376999 h 5531266"/>
              <a:gd name="connsiteX31" fmla="*/ 4456568 w 4498006"/>
              <a:gd name="connsiteY31" fmla="*/ 1389816 h 5531266"/>
              <a:gd name="connsiteX32" fmla="*/ 4451827 w 4498006"/>
              <a:gd name="connsiteY32" fmla="*/ 1400401 h 5531266"/>
              <a:gd name="connsiteX33" fmla="*/ 4441643 w 4498006"/>
              <a:gd name="connsiteY33" fmla="*/ 1450629 h 5531266"/>
              <a:gd name="connsiteX34" fmla="*/ 4430746 w 4498006"/>
              <a:gd name="connsiteY34" fmla="*/ 1524330 h 5531266"/>
              <a:gd name="connsiteX35" fmla="*/ 4425865 w 4498006"/>
              <a:gd name="connsiteY35" fmla="*/ 1535289 h 5531266"/>
              <a:gd name="connsiteX36" fmla="*/ 4411437 w 4498006"/>
              <a:gd name="connsiteY36" fmla="*/ 1607363 h 5531266"/>
              <a:gd name="connsiteX37" fmla="*/ 4407722 w 4498006"/>
              <a:gd name="connsiteY37" fmla="*/ 1645395 h 5531266"/>
              <a:gd name="connsiteX38" fmla="*/ 4411382 w 4498006"/>
              <a:gd name="connsiteY38" fmla="*/ 1649850 h 5531266"/>
              <a:gd name="connsiteX39" fmla="*/ 4409732 w 4498006"/>
              <a:gd name="connsiteY39" fmla="*/ 1661048 h 5531266"/>
              <a:gd name="connsiteX40" fmla="*/ 4410144 w 4498006"/>
              <a:gd name="connsiteY40" fmla="*/ 1664107 h 5531266"/>
              <a:gd name="connsiteX41" fmla="*/ 4411655 w 4498006"/>
              <a:gd name="connsiteY41" fmla="*/ 1681560 h 5531266"/>
              <a:gd name="connsiteX42" fmla="*/ 4400185 w 4498006"/>
              <a:gd name="connsiteY42" fmla="*/ 1716455 h 5531266"/>
              <a:gd name="connsiteX43" fmla="*/ 4398125 w 4498006"/>
              <a:gd name="connsiteY43" fmla="*/ 1716581 h 5531266"/>
              <a:gd name="connsiteX44" fmla="*/ 4389627 w 4498006"/>
              <a:gd name="connsiteY44" fmla="*/ 1868666 h 5531266"/>
              <a:gd name="connsiteX45" fmla="*/ 4398318 w 4498006"/>
              <a:gd name="connsiteY45" fmla="*/ 1892828 h 5531266"/>
              <a:gd name="connsiteX46" fmla="*/ 4400596 w 4498006"/>
              <a:gd name="connsiteY46" fmla="*/ 1943047 h 5531266"/>
              <a:gd name="connsiteX47" fmla="*/ 4399715 w 4498006"/>
              <a:gd name="connsiteY47" fmla="*/ 1976676 h 5531266"/>
              <a:gd name="connsiteX48" fmla="*/ 4399253 w 4498006"/>
              <a:gd name="connsiteY48" fmla="*/ 1981536 h 5531266"/>
              <a:gd name="connsiteX49" fmla="*/ 4390133 w 4498006"/>
              <a:gd name="connsiteY49" fmla="*/ 2021434 h 5531266"/>
              <a:gd name="connsiteX50" fmla="*/ 4393398 w 4498006"/>
              <a:gd name="connsiteY50" fmla="*/ 2025379 h 5531266"/>
              <a:gd name="connsiteX51" fmla="*/ 4396239 w 4498006"/>
              <a:gd name="connsiteY51" fmla="*/ 2038196 h 5531266"/>
              <a:gd name="connsiteX52" fmla="*/ 4391498 w 4498006"/>
              <a:gd name="connsiteY52" fmla="*/ 2048781 h 5531266"/>
              <a:gd name="connsiteX53" fmla="*/ 4381314 w 4498006"/>
              <a:gd name="connsiteY53" fmla="*/ 2099011 h 5531266"/>
              <a:gd name="connsiteX54" fmla="*/ 4373983 w 4498006"/>
              <a:gd name="connsiteY54" fmla="*/ 2148592 h 5531266"/>
              <a:gd name="connsiteX55" fmla="*/ 4317900 w 4498006"/>
              <a:gd name="connsiteY55" fmla="*/ 3204925 h 5531266"/>
              <a:gd name="connsiteX56" fmla="*/ 4305114 w 4498006"/>
              <a:gd name="connsiteY56" fmla="*/ 3458573 h 5531266"/>
              <a:gd name="connsiteX57" fmla="*/ 4294029 w 4498006"/>
              <a:gd name="connsiteY57" fmla="*/ 3621276 h 5531266"/>
              <a:gd name="connsiteX58" fmla="*/ 4203268 w 4498006"/>
              <a:gd name="connsiteY58" fmla="*/ 5260213 h 5531266"/>
              <a:gd name="connsiteX59" fmla="*/ 4208566 w 4498006"/>
              <a:gd name="connsiteY59" fmla="*/ 5296918 h 5531266"/>
              <a:gd name="connsiteX60" fmla="*/ 4212100 w 4498006"/>
              <a:gd name="connsiteY60" fmla="*/ 5331382 h 5531266"/>
              <a:gd name="connsiteX61" fmla="*/ 4214932 w 4498006"/>
              <a:gd name="connsiteY61" fmla="*/ 5431691 h 5531266"/>
              <a:gd name="connsiteX62" fmla="*/ 4196375 w 4498006"/>
              <a:gd name="connsiteY62" fmla="*/ 5466096 h 5531266"/>
              <a:gd name="connsiteX63" fmla="*/ 4191723 w 4498006"/>
              <a:gd name="connsiteY63" fmla="*/ 5468796 h 5531266"/>
              <a:gd name="connsiteX64" fmla="*/ 4188266 w 4498006"/>
              <a:gd name="connsiteY64" fmla="*/ 5531243 h 5531266"/>
              <a:gd name="connsiteX65" fmla="*/ 254903 w 4498006"/>
              <a:gd name="connsiteY65" fmla="*/ 5278553 h 5531266"/>
              <a:gd name="connsiteX66" fmla="*/ 0 w 4498006"/>
              <a:gd name="connsiteY66" fmla="*/ 5237777 h 5531266"/>
              <a:gd name="connsiteX67" fmla="*/ 6412 w 4498006"/>
              <a:gd name="connsiteY67" fmla="*/ 4977753 h 5531266"/>
              <a:gd name="connsiteX68" fmla="*/ 19253 w 4498006"/>
              <a:gd name="connsiteY68" fmla="*/ 4752822 h 5531266"/>
              <a:gd name="connsiteX69" fmla="*/ 221004 w 4498006"/>
              <a:gd name="connsiteY69" fmla="*/ 0 h 5531266"/>
              <a:gd name="connsiteX0" fmla="*/ 222466 w 4499468"/>
              <a:gd name="connsiteY0" fmla="*/ 0 h 5531266"/>
              <a:gd name="connsiteX1" fmla="*/ 3251633 w 4499468"/>
              <a:gd name="connsiteY1" fmla="*/ 153134 h 5531266"/>
              <a:gd name="connsiteX2" fmla="*/ 4080444 w 4499468"/>
              <a:gd name="connsiteY2" fmla="*/ 208242 h 5531266"/>
              <a:gd name="connsiteX3" fmla="*/ 4453638 w 4499468"/>
              <a:gd name="connsiteY3" fmla="*/ 228666 h 5531266"/>
              <a:gd name="connsiteX4" fmla="*/ 4481517 w 4499468"/>
              <a:gd name="connsiteY4" fmla="*/ 250471 h 5531266"/>
              <a:gd name="connsiteX5" fmla="*/ 4479743 w 4499468"/>
              <a:gd name="connsiteY5" fmla="*/ 282222 h 5531266"/>
              <a:gd name="connsiteX6" fmla="*/ 4482665 w 4499468"/>
              <a:gd name="connsiteY6" fmla="*/ 283939 h 5531266"/>
              <a:gd name="connsiteX7" fmla="*/ 4499091 w 4499468"/>
              <a:gd name="connsiteY7" fmla="*/ 315514 h 5531266"/>
              <a:gd name="connsiteX8" fmla="*/ 4476830 w 4499468"/>
              <a:gd name="connsiteY8" fmla="*/ 373160 h 5531266"/>
              <a:gd name="connsiteX9" fmla="*/ 4473342 w 4499468"/>
              <a:gd name="connsiteY9" fmla="*/ 396781 h 5531266"/>
              <a:gd name="connsiteX10" fmla="*/ 4468237 w 4499468"/>
              <a:gd name="connsiteY10" fmla="*/ 488120 h 5531266"/>
              <a:gd name="connsiteX11" fmla="*/ 4467587 w 4499468"/>
              <a:gd name="connsiteY11" fmla="*/ 534537 h 5531266"/>
              <a:gd name="connsiteX12" fmla="*/ 4464488 w 4499468"/>
              <a:gd name="connsiteY12" fmla="*/ 563001 h 5531266"/>
              <a:gd name="connsiteX13" fmla="*/ 4463819 w 4499468"/>
              <a:gd name="connsiteY13" fmla="*/ 567182 h 5531266"/>
              <a:gd name="connsiteX14" fmla="*/ 4450882 w 4499468"/>
              <a:gd name="connsiteY14" fmla="*/ 798696 h 5531266"/>
              <a:gd name="connsiteX15" fmla="*/ 4452595 w 4499468"/>
              <a:gd name="connsiteY15" fmla="*/ 803530 h 5531266"/>
              <a:gd name="connsiteX16" fmla="*/ 4450444 w 4499468"/>
              <a:gd name="connsiteY16" fmla="*/ 827361 h 5531266"/>
              <a:gd name="connsiteX17" fmla="*/ 4448844 w 4499468"/>
              <a:gd name="connsiteY17" fmla="*/ 835146 h 5531266"/>
              <a:gd name="connsiteX18" fmla="*/ 4442606 w 4499468"/>
              <a:gd name="connsiteY18" fmla="*/ 946777 h 5531266"/>
              <a:gd name="connsiteX19" fmla="*/ 4444683 w 4499468"/>
              <a:gd name="connsiteY19" fmla="*/ 947677 h 5531266"/>
              <a:gd name="connsiteX20" fmla="*/ 4448802 w 4499468"/>
              <a:gd name="connsiteY20" fmla="*/ 983859 h 5531266"/>
              <a:gd name="connsiteX21" fmla="*/ 4444004 w 4499468"/>
              <a:gd name="connsiteY21" fmla="*/ 1082386 h 5531266"/>
              <a:gd name="connsiteX22" fmla="*/ 4443899 w 4499468"/>
              <a:gd name="connsiteY22" fmla="*/ 1140681 h 5531266"/>
              <a:gd name="connsiteX23" fmla="*/ 4448202 w 4499468"/>
              <a:gd name="connsiteY23" fmla="*/ 1161797 h 5531266"/>
              <a:gd name="connsiteX24" fmla="*/ 4451292 w 4499468"/>
              <a:gd name="connsiteY24" fmla="*/ 1191979 h 5531266"/>
              <a:gd name="connsiteX25" fmla="*/ 4460109 w 4499468"/>
              <a:gd name="connsiteY25" fmla="*/ 1244449 h 5531266"/>
              <a:gd name="connsiteX26" fmla="*/ 4462386 w 4499468"/>
              <a:gd name="connsiteY26" fmla="*/ 1294666 h 5531266"/>
              <a:gd name="connsiteX27" fmla="*/ 4461506 w 4499468"/>
              <a:gd name="connsiteY27" fmla="*/ 1328296 h 5531266"/>
              <a:gd name="connsiteX28" fmla="*/ 4461043 w 4499468"/>
              <a:gd name="connsiteY28" fmla="*/ 1333156 h 5531266"/>
              <a:gd name="connsiteX29" fmla="*/ 4451924 w 4499468"/>
              <a:gd name="connsiteY29" fmla="*/ 1373054 h 5531266"/>
              <a:gd name="connsiteX30" fmla="*/ 4455188 w 4499468"/>
              <a:gd name="connsiteY30" fmla="*/ 1376999 h 5531266"/>
              <a:gd name="connsiteX31" fmla="*/ 4458030 w 4499468"/>
              <a:gd name="connsiteY31" fmla="*/ 1389816 h 5531266"/>
              <a:gd name="connsiteX32" fmla="*/ 4453289 w 4499468"/>
              <a:gd name="connsiteY32" fmla="*/ 1400401 h 5531266"/>
              <a:gd name="connsiteX33" fmla="*/ 4443105 w 4499468"/>
              <a:gd name="connsiteY33" fmla="*/ 1450629 h 5531266"/>
              <a:gd name="connsiteX34" fmla="*/ 4432208 w 4499468"/>
              <a:gd name="connsiteY34" fmla="*/ 1524330 h 5531266"/>
              <a:gd name="connsiteX35" fmla="*/ 4427327 w 4499468"/>
              <a:gd name="connsiteY35" fmla="*/ 1535289 h 5531266"/>
              <a:gd name="connsiteX36" fmla="*/ 4412899 w 4499468"/>
              <a:gd name="connsiteY36" fmla="*/ 1607363 h 5531266"/>
              <a:gd name="connsiteX37" fmla="*/ 4409184 w 4499468"/>
              <a:gd name="connsiteY37" fmla="*/ 1645395 h 5531266"/>
              <a:gd name="connsiteX38" fmla="*/ 4412844 w 4499468"/>
              <a:gd name="connsiteY38" fmla="*/ 1649850 h 5531266"/>
              <a:gd name="connsiteX39" fmla="*/ 4411194 w 4499468"/>
              <a:gd name="connsiteY39" fmla="*/ 1661048 h 5531266"/>
              <a:gd name="connsiteX40" fmla="*/ 4411606 w 4499468"/>
              <a:gd name="connsiteY40" fmla="*/ 1664107 h 5531266"/>
              <a:gd name="connsiteX41" fmla="*/ 4413117 w 4499468"/>
              <a:gd name="connsiteY41" fmla="*/ 1681560 h 5531266"/>
              <a:gd name="connsiteX42" fmla="*/ 4401647 w 4499468"/>
              <a:gd name="connsiteY42" fmla="*/ 1716455 h 5531266"/>
              <a:gd name="connsiteX43" fmla="*/ 4399587 w 4499468"/>
              <a:gd name="connsiteY43" fmla="*/ 1716581 h 5531266"/>
              <a:gd name="connsiteX44" fmla="*/ 4391089 w 4499468"/>
              <a:gd name="connsiteY44" fmla="*/ 1868666 h 5531266"/>
              <a:gd name="connsiteX45" fmla="*/ 4399780 w 4499468"/>
              <a:gd name="connsiteY45" fmla="*/ 1892828 h 5531266"/>
              <a:gd name="connsiteX46" fmla="*/ 4402058 w 4499468"/>
              <a:gd name="connsiteY46" fmla="*/ 1943047 h 5531266"/>
              <a:gd name="connsiteX47" fmla="*/ 4401177 w 4499468"/>
              <a:gd name="connsiteY47" fmla="*/ 1976676 h 5531266"/>
              <a:gd name="connsiteX48" fmla="*/ 4400715 w 4499468"/>
              <a:gd name="connsiteY48" fmla="*/ 1981536 h 5531266"/>
              <a:gd name="connsiteX49" fmla="*/ 4391595 w 4499468"/>
              <a:gd name="connsiteY49" fmla="*/ 2021434 h 5531266"/>
              <a:gd name="connsiteX50" fmla="*/ 4394860 w 4499468"/>
              <a:gd name="connsiteY50" fmla="*/ 2025379 h 5531266"/>
              <a:gd name="connsiteX51" fmla="*/ 4397701 w 4499468"/>
              <a:gd name="connsiteY51" fmla="*/ 2038196 h 5531266"/>
              <a:gd name="connsiteX52" fmla="*/ 4392960 w 4499468"/>
              <a:gd name="connsiteY52" fmla="*/ 2048781 h 5531266"/>
              <a:gd name="connsiteX53" fmla="*/ 4382776 w 4499468"/>
              <a:gd name="connsiteY53" fmla="*/ 2099011 h 5531266"/>
              <a:gd name="connsiteX54" fmla="*/ 4375445 w 4499468"/>
              <a:gd name="connsiteY54" fmla="*/ 2148592 h 5531266"/>
              <a:gd name="connsiteX55" fmla="*/ 4319362 w 4499468"/>
              <a:gd name="connsiteY55" fmla="*/ 3204925 h 5531266"/>
              <a:gd name="connsiteX56" fmla="*/ 4306576 w 4499468"/>
              <a:gd name="connsiteY56" fmla="*/ 3458573 h 5531266"/>
              <a:gd name="connsiteX57" fmla="*/ 4295491 w 4499468"/>
              <a:gd name="connsiteY57" fmla="*/ 3621276 h 5531266"/>
              <a:gd name="connsiteX58" fmla="*/ 4204730 w 4499468"/>
              <a:gd name="connsiteY58" fmla="*/ 5260213 h 5531266"/>
              <a:gd name="connsiteX59" fmla="*/ 4210028 w 4499468"/>
              <a:gd name="connsiteY59" fmla="*/ 5296918 h 5531266"/>
              <a:gd name="connsiteX60" fmla="*/ 4213562 w 4499468"/>
              <a:gd name="connsiteY60" fmla="*/ 5331382 h 5531266"/>
              <a:gd name="connsiteX61" fmla="*/ 4216394 w 4499468"/>
              <a:gd name="connsiteY61" fmla="*/ 5431691 h 5531266"/>
              <a:gd name="connsiteX62" fmla="*/ 4197837 w 4499468"/>
              <a:gd name="connsiteY62" fmla="*/ 5466096 h 5531266"/>
              <a:gd name="connsiteX63" fmla="*/ 4193185 w 4499468"/>
              <a:gd name="connsiteY63" fmla="*/ 5468796 h 5531266"/>
              <a:gd name="connsiteX64" fmla="*/ 4189728 w 4499468"/>
              <a:gd name="connsiteY64" fmla="*/ 5531243 h 5531266"/>
              <a:gd name="connsiteX65" fmla="*/ 256365 w 4499468"/>
              <a:gd name="connsiteY65" fmla="*/ 5278553 h 5531266"/>
              <a:gd name="connsiteX66" fmla="*/ 1462 w 4499468"/>
              <a:gd name="connsiteY66" fmla="*/ 5237777 h 5531266"/>
              <a:gd name="connsiteX67" fmla="*/ 7874 w 4499468"/>
              <a:gd name="connsiteY67" fmla="*/ 4977753 h 5531266"/>
              <a:gd name="connsiteX68" fmla="*/ 20715 w 4499468"/>
              <a:gd name="connsiteY68" fmla="*/ 4752822 h 5531266"/>
              <a:gd name="connsiteX69" fmla="*/ 222466 w 4499468"/>
              <a:gd name="connsiteY69" fmla="*/ 0 h 5531266"/>
              <a:gd name="connsiteX0" fmla="*/ 222466 w 4499468"/>
              <a:gd name="connsiteY0" fmla="*/ 0 h 5531262"/>
              <a:gd name="connsiteX1" fmla="*/ 3251633 w 4499468"/>
              <a:gd name="connsiteY1" fmla="*/ 153134 h 5531262"/>
              <a:gd name="connsiteX2" fmla="*/ 4080444 w 4499468"/>
              <a:gd name="connsiteY2" fmla="*/ 208242 h 5531262"/>
              <a:gd name="connsiteX3" fmla="*/ 4453638 w 4499468"/>
              <a:gd name="connsiteY3" fmla="*/ 228666 h 5531262"/>
              <a:gd name="connsiteX4" fmla="*/ 4481517 w 4499468"/>
              <a:gd name="connsiteY4" fmla="*/ 250471 h 5531262"/>
              <a:gd name="connsiteX5" fmla="*/ 4479743 w 4499468"/>
              <a:gd name="connsiteY5" fmla="*/ 282222 h 5531262"/>
              <a:gd name="connsiteX6" fmla="*/ 4482665 w 4499468"/>
              <a:gd name="connsiteY6" fmla="*/ 283939 h 5531262"/>
              <a:gd name="connsiteX7" fmla="*/ 4499091 w 4499468"/>
              <a:gd name="connsiteY7" fmla="*/ 315514 h 5531262"/>
              <a:gd name="connsiteX8" fmla="*/ 4476830 w 4499468"/>
              <a:gd name="connsiteY8" fmla="*/ 373160 h 5531262"/>
              <a:gd name="connsiteX9" fmla="*/ 4473342 w 4499468"/>
              <a:gd name="connsiteY9" fmla="*/ 396781 h 5531262"/>
              <a:gd name="connsiteX10" fmla="*/ 4468237 w 4499468"/>
              <a:gd name="connsiteY10" fmla="*/ 488120 h 5531262"/>
              <a:gd name="connsiteX11" fmla="*/ 4467587 w 4499468"/>
              <a:gd name="connsiteY11" fmla="*/ 534537 h 5531262"/>
              <a:gd name="connsiteX12" fmla="*/ 4464488 w 4499468"/>
              <a:gd name="connsiteY12" fmla="*/ 563001 h 5531262"/>
              <a:gd name="connsiteX13" fmla="*/ 4463819 w 4499468"/>
              <a:gd name="connsiteY13" fmla="*/ 567182 h 5531262"/>
              <a:gd name="connsiteX14" fmla="*/ 4450882 w 4499468"/>
              <a:gd name="connsiteY14" fmla="*/ 798696 h 5531262"/>
              <a:gd name="connsiteX15" fmla="*/ 4452595 w 4499468"/>
              <a:gd name="connsiteY15" fmla="*/ 803530 h 5531262"/>
              <a:gd name="connsiteX16" fmla="*/ 4450444 w 4499468"/>
              <a:gd name="connsiteY16" fmla="*/ 827361 h 5531262"/>
              <a:gd name="connsiteX17" fmla="*/ 4448844 w 4499468"/>
              <a:gd name="connsiteY17" fmla="*/ 835146 h 5531262"/>
              <a:gd name="connsiteX18" fmla="*/ 4442606 w 4499468"/>
              <a:gd name="connsiteY18" fmla="*/ 946777 h 5531262"/>
              <a:gd name="connsiteX19" fmla="*/ 4444683 w 4499468"/>
              <a:gd name="connsiteY19" fmla="*/ 947677 h 5531262"/>
              <a:gd name="connsiteX20" fmla="*/ 4448802 w 4499468"/>
              <a:gd name="connsiteY20" fmla="*/ 983859 h 5531262"/>
              <a:gd name="connsiteX21" fmla="*/ 4444004 w 4499468"/>
              <a:gd name="connsiteY21" fmla="*/ 1082386 h 5531262"/>
              <a:gd name="connsiteX22" fmla="*/ 4443899 w 4499468"/>
              <a:gd name="connsiteY22" fmla="*/ 1140681 h 5531262"/>
              <a:gd name="connsiteX23" fmla="*/ 4448202 w 4499468"/>
              <a:gd name="connsiteY23" fmla="*/ 1161797 h 5531262"/>
              <a:gd name="connsiteX24" fmla="*/ 4451292 w 4499468"/>
              <a:gd name="connsiteY24" fmla="*/ 1191979 h 5531262"/>
              <a:gd name="connsiteX25" fmla="*/ 4460109 w 4499468"/>
              <a:gd name="connsiteY25" fmla="*/ 1244449 h 5531262"/>
              <a:gd name="connsiteX26" fmla="*/ 4462386 w 4499468"/>
              <a:gd name="connsiteY26" fmla="*/ 1294666 h 5531262"/>
              <a:gd name="connsiteX27" fmla="*/ 4461506 w 4499468"/>
              <a:gd name="connsiteY27" fmla="*/ 1328296 h 5531262"/>
              <a:gd name="connsiteX28" fmla="*/ 4461043 w 4499468"/>
              <a:gd name="connsiteY28" fmla="*/ 1333156 h 5531262"/>
              <a:gd name="connsiteX29" fmla="*/ 4451924 w 4499468"/>
              <a:gd name="connsiteY29" fmla="*/ 1373054 h 5531262"/>
              <a:gd name="connsiteX30" fmla="*/ 4455188 w 4499468"/>
              <a:gd name="connsiteY30" fmla="*/ 1376999 h 5531262"/>
              <a:gd name="connsiteX31" fmla="*/ 4458030 w 4499468"/>
              <a:gd name="connsiteY31" fmla="*/ 1389816 h 5531262"/>
              <a:gd name="connsiteX32" fmla="*/ 4453289 w 4499468"/>
              <a:gd name="connsiteY32" fmla="*/ 1400401 h 5531262"/>
              <a:gd name="connsiteX33" fmla="*/ 4443105 w 4499468"/>
              <a:gd name="connsiteY33" fmla="*/ 1450629 h 5531262"/>
              <a:gd name="connsiteX34" fmla="*/ 4432208 w 4499468"/>
              <a:gd name="connsiteY34" fmla="*/ 1524330 h 5531262"/>
              <a:gd name="connsiteX35" fmla="*/ 4427327 w 4499468"/>
              <a:gd name="connsiteY35" fmla="*/ 1535289 h 5531262"/>
              <a:gd name="connsiteX36" fmla="*/ 4412899 w 4499468"/>
              <a:gd name="connsiteY36" fmla="*/ 1607363 h 5531262"/>
              <a:gd name="connsiteX37" fmla="*/ 4409184 w 4499468"/>
              <a:gd name="connsiteY37" fmla="*/ 1645395 h 5531262"/>
              <a:gd name="connsiteX38" fmla="*/ 4412844 w 4499468"/>
              <a:gd name="connsiteY38" fmla="*/ 1649850 h 5531262"/>
              <a:gd name="connsiteX39" fmla="*/ 4411194 w 4499468"/>
              <a:gd name="connsiteY39" fmla="*/ 1661048 h 5531262"/>
              <a:gd name="connsiteX40" fmla="*/ 4411606 w 4499468"/>
              <a:gd name="connsiteY40" fmla="*/ 1664107 h 5531262"/>
              <a:gd name="connsiteX41" fmla="*/ 4413117 w 4499468"/>
              <a:gd name="connsiteY41" fmla="*/ 1681560 h 5531262"/>
              <a:gd name="connsiteX42" fmla="*/ 4401647 w 4499468"/>
              <a:gd name="connsiteY42" fmla="*/ 1716455 h 5531262"/>
              <a:gd name="connsiteX43" fmla="*/ 4399587 w 4499468"/>
              <a:gd name="connsiteY43" fmla="*/ 1716581 h 5531262"/>
              <a:gd name="connsiteX44" fmla="*/ 4391089 w 4499468"/>
              <a:gd name="connsiteY44" fmla="*/ 1868666 h 5531262"/>
              <a:gd name="connsiteX45" fmla="*/ 4399780 w 4499468"/>
              <a:gd name="connsiteY45" fmla="*/ 1892828 h 5531262"/>
              <a:gd name="connsiteX46" fmla="*/ 4402058 w 4499468"/>
              <a:gd name="connsiteY46" fmla="*/ 1943047 h 5531262"/>
              <a:gd name="connsiteX47" fmla="*/ 4401177 w 4499468"/>
              <a:gd name="connsiteY47" fmla="*/ 1976676 h 5531262"/>
              <a:gd name="connsiteX48" fmla="*/ 4400715 w 4499468"/>
              <a:gd name="connsiteY48" fmla="*/ 1981536 h 5531262"/>
              <a:gd name="connsiteX49" fmla="*/ 4391595 w 4499468"/>
              <a:gd name="connsiteY49" fmla="*/ 2021434 h 5531262"/>
              <a:gd name="connsiteX50" fmla="*/ 4394860 w 4499468"/>
              <a:gd name="connsiteY50" fmla="*/ 2025379 h 5531262"/>
              <a:gd name="connsiteX51" fmla="*/ 4397701 w 4499468"/>
              <a:gd name="connsiteY51" fmla="*/ 2038196 h 5531262"/>
              <a:gd name="connsiteX52" fmla="*/ 4392960 w 4499468"/>
              <a:gd name="connsiteY52" fmla="*/ 2048781 h 5531262"/>
              <a:gd name="connsiteX53" fmla="*/ 4382776 w 4499468"/>
              <a:gd name="connsiteY53" fmla="*/ 2099011 h 5531262"/>
              <a:gd name="connsiteX54" fmla="*/ 4375445 w 4499468"/>
              <a:gd name="connsiteY54" fmla="*/ 2148592 h 5531262"/>
              <a:gd name="connsiteX55" fmla="*/ 4319362 w 4499468"/>
              <a:gd name="connsiteY55" fmla="*/ 3204925 h 5531262"/>
              <a:gd name="connsiteX56" fmla="*/ 4306576 w 4499468"/>
              <a:gd name="connsiteY56" fmla="*/ 3458573 h 5531262"/>
              <a:gd name="connsiteX57" fmla="*/ 4295491 w 4499468"/>
              <a:gd name="connsiteY57" fmla="*/ 3621276 h 5531262"/>
              <a:gd name="connsiteX58" fmla="*/ 4204730 w 4499468"/>
              <a:gd name="connsiteY58" fmla="*/ 5260213 h 5531262"/>
              <a:gd name="connsiteX59" fmla="*/ 4210028 w 4499468"/>
              <a:gd name="connsiteY59" fmla="*/ 5296918 h 5531262"/>
              <a:gd name="connsiteX60" fmla="*/ 4213562 w 4499468"/>
              <a:gd name="connsiteY60" fmla="*/ 5331382 h 5531262"/>
              <a:gd name="connsiteX61" fmla="*/ 4216394 w 4499468"/>
              <a:gd name="connsiteY61" fmla="*/ 5431691 h 5531262"/>
              <a:gd name="connsiteX62" fmla="*/ 4197837 w 4499468"/>
              <a:gd name="connsiteY62" fmla="*/ 5466096 h 5531262"/>
              <a:gd name="connsiteX63" fmla="*/ 4193185 w 4499468"/>
              <a:gd name="connsiteY63" fmla="*/ 5468796 h 5531262"/>
              <a:gd name="connsiteX64" fmla="*/ 4189728 w 4499468"/>
              <a:gd name="connsiteY64" fmla="*/ 5531243 h 5531262"/>
              <a:gd name="connsiteX65" fmla="*/ 298746 w 4499468"/>
              <a:gd name="connsiteY65" fmla="*/ 5249166 h 5531262"/>
              <a:gd name="connsiteX66" fmla="*/ 1462 w 4499468"/>
              <a:gd name="connsiteY66" fmla="*/ 5237777 h 5531262"/>
              <a:gd name="connsiteX67" fmla="*/ 7874 w 4499468"/>
              <a:gd name="connsiteY67" fmla="*/ 4977753 h 5531262"/>
              <a:gd name="connsiteX68" fmla="*/ 20715 w 4499468"/>
              <a:gd name="connsiteY68" fmla="*/ 4752822 h 5531262"/>
              <a:gd name="connsiteX69" fmla="*/ 222466 w 4499468"/>
              <a:gd name="connsiteY69" fmla="*/ 0 h 5531262"/>
              <a:gd name="connsiteX0" fmla="*/ 222466 w 4499468"/>
              <a:gd name="connsiteY0" fmla="*/ 0 h 5513991"/>
              <a:gd name="connsiteX1" fmla="*/ 3251633 w 4499468"/>
              <a:gd name="connsiteY1" fmla="*/ 153134 h 5513991"/>
              <a:gd name="connsiteX2" fmla="*/ 4080444 w 4499468"/>
              <a:gd name="connsiteY2" fmla="*/ 208242 h 5513991"/>
              <a:gd name="connsiteX3" fmla="*/ 4453638 w 4499468"/>
              <a:gd name="connsiteY3" fmla="*/ 228666 h 5513991"/>
              <a:gd name="connsiteX4" fmla="*/ 4481517 w 4499468"/>
              <a:gd name="connsiteY4" fmla="*/ 250471 h 5513991"/>
              <a:gd name="connsiteX5" fmla="*/ 4479743 w 4499468"/>
              <a:gd name="connsiteY5" fmla="*/ 282222 h 5513991"/>
              <a:gd name="connsiteX6" fmla="*/ 4482665 w 4499468"/>
              <a:gd name="connsiteY6" fmla="*/ 283939 h 5513991"/>
              <a:gd name="connsiteX7" fmla="*/ 4499091 w 4499468"/>
              <a:gd name="connsiteY7" fmla="*/ 315514 h 5513991"/>
              <a:gd name="connsiteX8" fmla="*/ 4476830 w 4499468"/>
              <a:gd name="connsiteY8" fmla="*/ 373160 h 5513991"/>
              <a:gd name="connsiteX9" fmla="*/ 4473342 w 4499468"/>
              <a:gd name="connsiteY9" fmla="*/ 396781 h 5513991"/>
              <a:gd name="connsiteX10" fmla="*/ 4468237 w 4499468"/>
              <a:gd name="connsiteY10" fmla="*/ 488120 h 5513991"/>
              <a:gd name="connsiteX11" fmla="*/ 4467587 w 4499468"/>
              <a:gd name="connsiteY11" fmla="*/ 534537 h 5513991"/>
              <a:gd name="connsiteX12" fmla="*/ 4464488 w 4499468"/>
              <a:gd name="connsiteY12" fmla="*/ 563001 h 5513991"/>
              <a:gd name="connsiteX13" fmla="*/ 4463819 w 4499468"/>
              <a:gd name="connsiteY13" fmla="*/ 567182 h 5513991"/>
              <a:gd name="connsiteX14" fmla="*/ 4450882 w 4499468"/>
              <a:gd name="connsiteY14" fmla="*/ 798696 h 5513991"/>
              <a:gd name="connsiteX15" fmla="*/ 4452595 w 4499468"/>
              <a:gd name="connsiteY15" fmla="*/ 803530 h 5513991"/>
              <a:gd name="connsiteX16" fmla="*/ 4450444 w 4499468"/>
              <a:gd name="connsiteY16" fmla="*/ 827361 h 5513991"/>
              <a:gd name="connsiteX17" fmla="*/ 4448844 w 4499468"/>
              <a:gd name="connsiteY17" fmla="*/ 835146 h 5513991"/>
              <a:gd name="connsiteX18" fmla="*/ 4442606 w 4499468"/>
              <a:gd name="connsiteY18" fmla="*/ 946777 h 5513991"/>
              <a:gd name="connsiteX19" fmla="*/ 4444683 w 4499468"/>
              <a:gd name="connsiteY19" fmla="*/ 947677 h 5513991"/>
              <a:gd name="connsiteX20" fmla="*/ 4448802 w 4499468"/>
              <a:gd name="connsiteY20" fmla="*/ 983859 h 5513991"/>
              <a:gd name="connsiteX21" fmla="*/ 4444004 w 4499468"/>
              <a:gd name="connsiteY21" fmla="*/ 1082386 h 5513991"/>
              <a:gd name="connsiteX22" fmla="*/ 4443899 w 4499468"/>
              <a:gd name="connsiteY22" fmla="*/ 1140681 h 5513991"/>
              <a:gd name="connsiteX23" fmla="*/ 4448202 w 4499468"/>
              <a:gd name="connsiteY23" fmla="*/ 1161797 h 5513991"/>
              <a:gd name="connsiteX24" fmla="*/ 4451292 w 4499468"/>
              <a:gd name="connsiteY24" fmla="*/ 1191979 h 5513991"/>
              <a:gd name="connsiteX25" fmla="*/ 4460109 w 4499468"/>
              <a:gd name="connsiteY25" fmla="*/ 1244449 h 5513991"/>
              <a:gd name="connsiteX26" fmla="*/ 4462386 w 4499468"/>
              <a:gd name="connsiteY26" fmla="*/ 1294666 h 5513991"/>
              <a:gd name="connsiteX27" fmla="*/ 4461506 w 4499468"/>
              <a:gd name="connsiteY27" fmla="*/ 1328296 h 5513991"/>
              <a:gd name="connsiteX28" fmla="*/ 4461043 w 4499468"/>
              <a:gd name="connsiteY28" fmla="*/ 1333156 h 5513991"/>
              <a:gd name="connsiteX29" fmla="*/ 4451924 w 4499468"/>
              <a:gd name="connsiteY29" fmla="*/ 1373054 h 5513991"/>
              <a:gd name="connsiteX30" fmla="*/ 4455188 w 4499468"/>
              <a:gd name="connsiteY30" fmla="*/ 1376999 h 5513991"/>
              <a:gd name="connsiteX31" fmla="*/ 4458030 w 4499468"/>
              <a:gd name="connsiteY31" fmla="*/ 1389816 h 5513991"/>
              <a:gd name="connsiteX32" fmla="*/ 4453289 w 4499468"/>
              <a:gd name="connsiteY32" fmla="*/ 1400401 h 5513991"/>
              <a:gd name="connsiteX33" fmla="*/ 4443105 w 4499468"/>
              <a:gd name="connsiteY33" fmla="*/ 1450629 h 5513991"/>
              <a:gd name="connsiteX34" fmla="*/ 4432208 w 4499468"/>
              <a:gd name="connsiteY34" fmla="*/ 1524330 h 5513991"/>
              <a:gd name="connsiteX35" fmla="*/ 4427327 w 4499468"/>
              <a:gd name="connsiteY35" fmla="*/ 1535289 h 5513991"/>
              <a:gd name="connsiteX36" fmla="*/ 4412899 w 4499468"/>
              <a:gd name="connsiteY36" fmla="*/ 1607363 h 5513991"/>
              <a:gd name="connsiteX37" fmla="*/ 4409184 w 4499468"/>
              <a:gd name="connsiteY37" fmla="*/ 1645395 h 5513991"/>
              <a:gd name="connsiteX38" fmla="*/ 4412844 w 4499468"/>
              <a:gd name="connsiteY38" fmla="*/ 1649850 h 5513991"/>
              <a:gd name="connsiteX39" fmla="*/ 4411194 w 4499468"/>
              <a:gd name="connsiteY39" fmla="*/ 1661048 h 5513991"/>
              <a:gd name="connsiteX40" fmla="*/ 4411606 w 4499468"/>
              <a:gd name="connsiteY40" fmla="*/ 1664107 h 5513991"/>
              <a:gd name="connsiteX41" fmla="*/ 4413117 w 4499468"/>
              <a:gd name="connsiteY41" fmla="*/ 1681560 h 5513991"/>
              <a:gd name="connsiteX42" fmla="*/ 4401647 w 4499468"/>
              <a:gd name="connsiteY42" fmla="*/ 1716455 h 5513991"/>
              <a:gd name="connsiteX43" fmla="*/ 4399587 w 4499468"/>
              <a:gd name="connsiteY43" fmla="*/ 1716581 h 5513991"/>
              <a:gd name="connsiteX44" fmla="*/ 4391089 w 4499468"/>
              <a:gd name="connsiteY44" fmla="*/ 1868666 h 5513991"/>
              <a:gd name="connsiteX45" fmla="*/ 4399780 w 4499468"/>
              <a:gd name="connsiteY45" fmla="*/ 1892828 h 5513991"/>
              <a:gd name="connsiteX46" fmla="*/ 4402058 w 4499468"/>
              <a:gd name="connsiteY46" fmla="*/ 1943047 h 5513991"/>
              <a:gd name="connsiteX47" fmla="*/ 4401177 w 4499468"/>
              <a:gd name="connsiteY47" fmla="*/ 1976676 h 5513991"/>
              <a:gd name="connsiteX48" fmla="*/ 4400715 w 4499468"/>
              <a:gd name="connsiteY48" fmla="*/ 1981536 h 5513991"/>
              <a:gd name="connsiteX49" fmla="*/ 4391595 w 4499468"/>
              <a:gd name="connsiteY49" fmla="*/ 2021434 h 5513991"/>
              <a:gd name="connsiteX50" fmla="*/ 4394860 w 4499468"/>
              <a:gd name="connsiteY50" fmla="*/ 2025379 h 5513991"/>
              <a:gd name="connsiteX51" fmla="*/ 4397701 w 4499468"/>
              <a:gd name="connsiteY51" fmla="*/ 2038196 h 5513991"/>
              <a:gd name="connsiteX52" fmla="*/ 4392960 w 4499468"/>
              <a:gd name="connsiteY52" fmla="*/ 2048781 h 5513991"/>
              <a:gd name="connsiteX53" fmla="*/ 4382776 w 4499468"/>
              <a:gd name="connsiteY53" fmla="*/ 2099011 h 5513991"/>
              <a:gd name="connsiteX54" fmla="*/ 4375445 w 4499468"/>
              <a:gd name="connsiteY54" fmla="*/ 2148592 h 5513991"/>
              <a:gd name="connsiteX55" fmla="*/ 4319362 w 4499468"/>
              <a:gd name="connsiteY55" fmla="*/ 3204925 h 5513991"/>
              <a:gd name="connsiteX56" fmla="*/ 4306576 w 4499468"/>
              <a:gd name="connsiteY56" fmla="*/ 3458573 h 5513991"/>
              <a:gd name="connsiteX57" fmla="*/ 4295491 w 4499468"/>
              <a:gd name="connsiteY57" fmla="*/ 3621276 h 5513991"/>
              <a:gd name="connsiteX58" fmla="*/ 4204730 w 4499468"/>
              <a:gd name="connsiteY58" fmla="*/ 5260213 h 5513991"/>
              <a:gd name="connsiteX59" fmla="*/ 4210028 w 4499468"/>
              <a:gd name="connsiteY59" fmla="*/ 5296918 h 5513991"/>
              <a:gd name="connsiteX60" fmla="*/ 4213562 w 4499468"/>
              <a:gd name="connsiteY60" fmla="*/ 5331382 h 5513991"/>
              <a:gd name="connsiteX61" fmla="*/ 4216394 w 4499468"/>
              <a:gd name="connsiteY61" fmla="*/ 5431691 h 5513991"/>
              <a:gd name="connsiteX62" fmla="*/ 4197837 w 4499468"/>
              <a:gd name="connsiteY62" fmla="*/ 5466096 h 5513991"/>
              <a:gd name="connsiteX63" fmla="*/ 4193185 w 4499468"/>
              <a:gd name="connsiteY63" fmla="*/ 5468796 h 5513991"/>
              <a:gd name="connsiteX64" fmla="*/ 4187554 w 4499468"/>
              <a:gd name="connsiteY64" fmla="*/ 5513970 h 5513991"/>
              <a:gd name="connsiteX65" fmla="*/ 298746 w 4499468"/>
              <a:gd name="connsiteY65" fmla="*/ 5249166 h 5513991"/>
              <a:gd name="connsiteX66" fmla="*/ 1462 w 4499468"/>
              <a:gd name="connsiteY66" fmla="*/ 5237777 h 5513991"/>
              <a:gd name="connsiteX67" fmla="*/ 7874 w 4499468"/>
              <a:gd name="connsiteY67" fmla="*/ 4977753 h 5513991"/>
              <a:gd name="connsiteX68" fmla="*/ 20715 w 4499468"/>
              <a:gd name="connsiteY68" fmla="*/ 4752822 h 5513991"/>
              <a:gd name="connsiteX69" fmla="*/ 222466 w 4499468"/>
              <a:gd name="connsiteY69" fmla="*/ 0 h 5513991"/>
              <a:gd name="connsiteX0" fmla="*/ 222466 w 4499468"/>
              <a:gd name="connsiteY0" fmla="*/ 0 h 5513991"/>
              <a:gd name="connsiteX1" fmla="*/ 3251633 w 4499468"/>
              <a:gd name="connsiteY1" fmla="*/ 153134 h 5513991"/>
              <a:gd name="connsiteX2" fmla="*/ 4080444 w 4499468"/>
              <a:gd name="connsiteY2" fmla="*/ 208242 h 5513991"/>
              <a:gd name="connsiteX3" fmla="*/ 4453638 w 4499468"/>
              <a:gd name="connsiteY3" fmla="*/ 228666 h 5513991"/>
              <a:gd name="connsiteX4" fmla="*/ 4481517 w 4499468"/>
              <a:gd name="connsiteY4" fmla="*/ 250471 h 5513991"/>
              <a:gd name="connsiteX5" fmla="*/ 4479743 w 4499468"/>
              <a:gd name="connsiteY5" fmla="*/ 282222 h 5513991"/>
              <a:gd name="connsiteX6" fmla="*/ 4482665 w 4499468"/>
              <a:gd name="connsiteY6" fmla="*/ 283939 h 5513991"/>
              <a:gd name="connsiteX7" fmla="*/ 4499091 w 4499468"/>
              <a:gd name="connsiteY7" fmla="*/ 315514 h 5513991"/>
              <a:gd name="connsiteX8" fmla="*/ 4476830 w 4499468"/>
              <a:gd name="connsiteY8" fmla="*/ 373160 h 5513991"/>
              <a:gd name="connsiteX9" fmla="*/ 4473342 w 4499468"/>
              <a:gd name="connsiteY9" fmla="*/ 396781 h 5513991"/>
              <a:gd name="connsiteX10" fmla="*/ 4468237 w 4499468"/>
              <a:gd name="connsiteY10" fmla="*/ 488120 h 5513991"/>
              <a:gd name="connsiteX11" fmla="*/ 4467587 w 4499468"/>
              <a:gd name="connsiteY11" fmla="*/ 534537 h 5513991"/>
              <a:gd name="connsiteX12" fmla="*/ 4464488 w 4499468"/>
              <a:gd name="connsiteY12" fmla="*/ 563001 h 5513991"/>
              <a:gd name="connsiteX13" fmla="*/ 4463819 w 4499468"/>
              <a:gd name="connsiteY13" fmla="*/ 567182 h 5513991"/>
              <a:gd name="connsiteX14" fmla="*/ 4450882 w 4499468"/>
              <a:gd name="connsiteY14" fmla="*/ 798696 h 5513991"/>
              <a:gd name="connsiteX15" fmla="*/ 4452595 w 4499468"/>
              <a:gd name="connsiteY15" fmla="*/ 803530 h 5513991"/>
              <a:gd name="connsiteX16" fmla="*/ 4450444 w 4499468"/>
              <a:gd name="connsiteY16" fmla="*/ 827361 h 5513991"/>
              <a:gd name="connsiteX17" fmla="*/ 4448844 w 4499468"/>
              <a:gd name="connsiteY17" fmla="*/ 835146 h 5513991"/>
              <a:gd name="connsiteX18" fmla="*/ 4442606 w 4499468"/>
              <a:gd name="connsiteY18" fmla="*/ 946777 h 5513991"/>
              <a:gd name="connsiteX19" fmla="*/ 4444683 w 4499468"/>
              <a:gd name="connsiteY19" fmla="*/ 947677 h 5513991"/>
              <a:gd name="connsiteX20" fmla="*/ 4448802 w 4499468"/>
              <a:gd name="connsiteY20" fmla="*/ 983859 h 5513991"/>
              <a:gd name="connsiteX21" fmla="*/ 4444004 w 4499468"/>
              <a:gd name="connsiteY21" fmla="*/ 1082386 h 5513991"/>
              <a:gd name="connsiteX22" fmla="*/ 4443899 w 4499468"/>
              <a:gd name="connsiteY22" fmla="*/ 1140681 h 5513991"/>
              <a:gd name="connsiteX23" fmla="*/ 4448202 w 4499468"/>
              <a:gd name="connsiteY23" fmla="*/ 1161797 h 5513991"/>
              <a:gd name="connsiteX24" fmla="*/ 4451292 w 4499468"/>
              <a:gd name="connsiteY24" fmla="*/ 1191979 h 5513991"/>
              <a:gd name="connsiteX25" fmla="*/ 4460109 w 4499468"/>
              <a:gd name="connsiteY25" fmla="*/ 1244449 h 5513991"/>
              <a:gd name="connsiteX26" fmla="*/ 4462386 w 4499468"/>
              <a:gd name="connsiteY26" fmla="*/ 1294666 h 5513991"/>
              <a:gd name="connsiteX27" fmla="*/ 4461506 w 4499468"/>
              <a:gd name="connsiteY27" fmla="*/ 1328296 h 5513991"/>
              <a:gd name="connsiteX28" fmla="*/ 4461043 w 4499468"/>
              <a:gd name="connsiteY28" fmla="*/ 1333156 h 5513991"/>
              <a:gd name="connsiteX29" fmla="*/ 4451924 w 4499468"/>
              <a:gd name="connsiteY29" fmla="*/ 1373054 h 5513991"/>
              <a:gd name="connsiteX30" fmla="*/ 4455188 w 4499468"/>
              <a:gd name="connsiteY30" fmla="*/ 1376999 h 5513991"/>
              <a:gd name="connsiteX31" fmla="*/ 4458030 w 4499468"/>
              <a:gd name="connsiteY31" fmla="*/ 1389816 h 5513991"/>
              <a:gd name="connsiteX32" fmla="*/ 4453289 w 4499468"/>
              <a:gd name="connsiteY32" fmla="*/ 1400401 h 5513991"/>
              <a:gd name="connsiteX33" fmla="*/ 4443105 w 4499468"/>
              <a:gd name="connsiteY33" fmla="*/ 1450629 h 5513991"/>
              <a:gd name="connsiteX34" fmla="*/ 4432208 w 4499468"/>
              <a:gd name="connsiteY34" fmla="*/ 1524330 h 5513991"/>
              <a:gd name="connsiteX35" fmla="*/ 4427327 w 4499468"/>
              <a:gd name="connsiteY35" fmla="*/ 1535289 h 5513991"/>
              <a:gd name="connsiteX36" fmla="*/ 4412899 w 4499468"/>
              <a:gd name="connsiteY36" fmla="*/ 1607363 h 5513991"/>
              <a:gd name="connsiteX37" fmla="*/ 4409184 w 4499468"/>
              <a:gd name="connsiteY37" fmla="*/ 1645395 h 5513991"/>
              <a:gd name="connsiteX38" fmla="*/ 4412844 w 4499468"/>
              <a:gd name="connsiteY38" fmla="*/ 1649850 h 5513991"/>
              <a:gd name="connsiteX39" fmla="*/ 4411194 w 4499468"/>
              <a:gd name="connsiteY39" fmla="*/ 1661048 h 5513991"/>
              <a:gd name="connsiteX40" fmla="*/ 4411606 w 4499468"/>
              <a:gd name="connsiteY40" fmla="*/ 1664107 h 5513991"/>
              <a:gd name="connsiteX41" fmla="*/ 4413117 w 4499468"/>
              <a:gd name="connsiteY41" fmla="*/ 1681560 h 5513991"/>
              <a:gd name="connsiteX42" fmla="*/ 4401647 w 4499468"/>
              <a:gd name="connsiteY42" fmla="*/ 1716455 h 5513991"/>
              <a:gd name="connsiteX43" fmla="*/ 4399587 w 4499468"/>
              <a:gd name="connsiteY43" fmla="*/ 1716581 h 5513991"/>
              <a:gd name="connsiteX44" fmla="*/ 4391089 w 4499468"/>
              <a:gd name="connsiteY44" fmla="*/ 1868666 h 5513991"/>
              <a:gd name="connsiteX45" fmla="*/ 4399780 w 4499468"/>
              <a:gd name="connsiteY45" fmla="*/ 1892828 h 5513991"/>
              <a:gd name="connsiteX46" fmla="*/ 4402058 w 4499468"/>
              <a:gd name="connsiteY46" fmla="*/ 1943047 h 5513991"/>
              <a:gd name="connsiteX47" fmla="*/ 4401177 w 4499468"/>
              <a:gd name="connsiteY47" fmla="*/ 1976676 h 5513991"/>
              <a:gd name="connsiteX48" fmla="*/ 4400715 w 4499468"/>
              <a:gd name="connsiteY48" fmla="*/ 1981536 h 5513991"/>
              <a:gd name="connsiteX49" fmla="*/ 4391595 w 4499468"/>
              <a:gd name="connsiteY49" fmla="*/ 2021434 h 5513991"/>
              <a:gd name="connsiteX50" fmla="*/ 4394860 w 4499468"/>
              <a:gd name="connsiteY50" fmla="*/ 2025379 h 5513991"/>
              <a:gd name="connsiteX51" fmla="*/ 4397701 w 4499468"/>
              <a:gd name="connsiteY51" fmla="*/ 2038196 h 5513991"/>
              <a:gd name="connsiteX52" fmla="*/ 4392960 w 4499468"/>
              <a:gd name="connsiteY52" fmla="*/ 2048781 h 5513991"/>
              <a:gd name="connsiteX53" fmla="*/ 4382776 w 4499468"/>
              <a:gd name="connsiteY53" fmla="*/ 2099011 h 5513991"/>
              <a:gd name="connsiteX54" fmla="*/ 4375445 w 4499468"/>
              <a:gd name="connsiteY54" fmla="*/ 2148592 h 5513991"/>
              <a:gd name="connsiteX55" fmla="*/ 4319362 w 4499468"/>
              <a:gd name="connsiteY55" fmla="*/ 3204925 h 5513991"/>
              <a:gd name="connsiteX56" fmla="*/ 4306576 w 4499468"/>
              <a:gd name="connsiteY56" fmla="*/ 3458573 h 5513991"/>
              <a:gd name="connsiteX57" fmla="*/ 4295491 w 4499468"/>
              <a:gd name="connsiteY57" fmla="*/ 3621276 h 5513991"/>
              <a:gd name="connsiteX58" fmla="*/ 4204730 w 4499468"/>
              <a:gd name="connsiteY58" fmla="*/ 5260213 h 5513991"/>
              <a:gd name="connsiteX59" fmla="*/ 4210028 w 4499468"/>
              <a:gd name="connsiteY59" fmla="*/ 5296918 h 5513991"/>
              <a:gd name="connsiteX60" fmla="*/ 4213562 w 4499468"/>
              <a:gd name="connsiteY60" fmla="*/ 5331382 h 5513991"/>
              <a:gd name="connsiteX61" fmla="*/ 4216394 w 4499468"/>
              <a:gd name="connsiteY61" fmla="*/ 5431691 h 5513991"/>
              <a:gd name="connsiteX62" fmla="*/ 4197837 w 4499468"/>
              <a:gd name="connsiteY62" fmla="*/ 5466096 h 5513991"/>
              <a:gd name="connsiteX63" fmla="*/ 4187554 w 4499468"/>
              <a:gd name="connsiteY63" fmla="*/ 5513970 h 5513991"/>
              <a:gd name="connsiteX64" fmla="*/ 298746 w 4499468"/>
              <a:gd name="connsiteY64" fmla="*/ 5249166 h 5513991"/>
              <a:gd name="connsiteX65" fmla="*/ 1462 w 4499468"/>
              <a:gd name="connsiteY65" fmla="*/ 5237777 h 5513991"/>
              <a:gd name="connsiteX66" fmla="*/ 7874 w 4499468"/>
              <a:gd name="connsiteY66" fmla="*/ 4977753 h 5513991"/>
              <a:gd name="connsiteX67" fmla="*/ 20715 w 4499468"/>
              <a:gd name="connsiteY67" fmla="*/ 4752822 h 5513991"/>
              <a:gd name="connsiteX68" fmla="*/ 222466 w 4499468"/>
              <a:gd name="connsiteY68" fmla="*/ 0 h 5513991"/>
              <a:gd name="connsiteX0" fmla="*/ 222466 w 4499468"/>
              <a:gd name="connsiteY0" fmla="*/ 0 h 5513991"/>
              <a:gd name="connsiteX1" fmla="*/ 3251633 w 4499468"/>
              <a:gd name="connsiteY1" fmla="*/ 153134 h 5513991"/>
              <a:gd name="connsiteX2" fmla="*/ 4080444 w 4499468"/>
              <a:gd name="connsiteY2" fmla="*/ 208242 h 5513991"/>
              <a:gd name="connsiteX3" fmla="*/ 4453638 w 4499468"/>
              <a:gd name="connsiteY3" fmla="*/ 228666 h 5513991"/>
              <a:gd name="connsiteX4" fmla="*/ 4481517 w 4499468"/>
              <a:gd name="connsiteY4" fmla="*/ 250471 h 5513991"/>
              <a:gd name="connsiteX5" fmla="*/ 4479743 w 4499468"/>
              <a:gd name="connsiteY5" fmla="*/ 282222 h 5513991"/>
              <a:gd name="connsiteX6" fmla="*/ 4482665 w 4499468"/>
              <a:gd name="connsiteY6" fmla="*/ 283939 h 5513991"/>
              <a:gd name="connsiteX7" fmla="*/ 4499091 w 4499468"/>
              <a:gd name="connsiteY7" fmla="*/ 315514 h 5513991"/>
              <a:gd name="connsiteX8" fmla="*/ 4476830 w 4499468"/>
              <a:gd name="connsiteY8" fmla="*/ 373160 h 5513991"/>
              <a:gd name="connsiteX9" fmla="*/ 4473342 w 4499468"/>
              <a:gd name="connsiteY9" fmla="*/ 396781 h 5513991"/>
              <a:gd name="connsiteX10" fmla="*/ 4468237 w 4499468"/>
              <a:gd name="connsiteY10" fmla="*/ 488120 h 5513991"/>
              <a:gd name="connsiteX11" fmla="*/ 4467587 w 4499468"/>
              <a:gd name="connsiteY11" fmla="*/ 534537 h 5513991"/>
              <a:gd name="connsiteX12" fmla="*/ 4464488 w 4499468"/>
              <a:gd name="connsiteY12" fmla="*/ 563001 h 5513991"/>
              <a:gd name="connsiteX13" fmla="*/ 4463819 w 4499468"/>
              <a:gd name="connsiteY13" fmla="*/ 567182 h 5513991"/>
              <a:gd name="connsiteX14" fmla="*/ 4450882 w 4499468"/>
              <a:gd name="connsiteY14" fmla="*/ 798696 h 5513991"/>
              <a:gd name="connsiteX15" fmla="*/ 4452595 w 4499468"/>
              <a:gd name="connsiteY15" fmla="*/ 803530 h 5513991"/>
              <a:gd name="connsiteX16" fmla="*/ 4450444 w 4499468"/>
              <a:gd name="connsiteY16" fmla="*/ 827361 h 5513991"/>
              <a:gd name="connsiteX17" fmla="*/ 4448844 w 4499468"/>
              <a:gd name="connsiteY17" fmla="*/ 835146 h 5513991"/>
              <a:gd name="connsiteX18" fmla="*/ 4442606 w 4499468"/>
              <a:gd name="connsiteY18" fmla="*/ 946777 h 5513991"/>
              <a:gd name="connsiteX19" fmla="*/ 4444683 w 4499468"/>
              <a:gd name="connsiteY19" fmla="*/ 947677 h 5513991"/>
              <a:gd name="connsiteX20" fmla="*/ 4448802 w 4499468"/>
              <a:gd name="connsiteY20" fmla="*/ 983859 h 5513991"/>
              <a:gd name="connsiteX21" fmla="*/ 4444004 w 4499468"/>
              <a:gd name="connsiteY21" fmla="*/ 1082386 h 5513991"/>
              <a:gd name="connsiteX22" fmla="*/ 4443899 w 4499468"/>
              <a:gd name="connsiteY22" fmla="*/ 1140681 h 5513991"/>
              <a:gd name="connsiteX23" fmla="*/ 4448202 w 4499468"/>
              <a:gd name="connsiteY23" fmla="*/ 1161797 h 5513991"/>
              <a:gd name="connsiteX24" fmla="*/ 4451292 w 4499468"/>
              <a:gd name="connsiteY24" fmla="*/ 1191979 h 5513991"/>
              <a:gd name="connsiteX25" fmla="*/ 4460109 w 4499468"/>
              <a:gd name="connsiteY25" fmla="*/ 1244449 h 5513991"/>
              <a:gd name="connsiteX26" fmla="*/ 4462386 w 4499468"/>
              <a:gd name="connsiteY26" fmla="*/ 1294666 h 5513991"/>
              <a:gd name="connsiteX27" fmla="*/ 4461506 w 4499468"/>
              <a:gd name="connsiteY27" fmla="*/ 1328296 h 5513991"/>
              <a:gd name="connsiteX28" fmla="*/ 4461043 w 4499468"/>
              <a:gd name="connsiteY28" fmla="*/ 1333156 h 5513991"/>
              <a:gd name="connsiteX29" fmla="*/ 4451924 w 4499468"/>
              <a:gd name="connsiteY29" fmla="*/ 1373054 h 5513991"/>
              <a:gd name="connsiteX30" fmla="*/ 4455188 w 4499468"/>
              <a:gd name="connsiteY30" fmla="*/ 1376999 h 5513991"/>
              <a:gd name="connsiteX31" fmla="*/ 4458030 w 4499468"/>
              <a:gd name="connsiteY31" fmla="*/ 1389816 h 5513991"/>
              <a:gd name="connsiteX32" fmla="*/ 4453289 w 4499468"/>
              <a:gd name="connsiteY32" fmla="*/ 1400401 h 5513991"/>
              <a:gd name="connsiteX33" fmla="*/ 4443105 w 4499468"/>
              <a:gd name="connsiteY33" fmla="*/ 1450629 h 5513991"/>
              <a:gd name="connsiteX34" fmla="*/ 4432208 w 4499468"/>
              <a:gd name="connsiteY34" fmla="*/ 1524330 h 5513991"/>
              <a:gd name="connsiteX35" fmla="*/ 4427327 w 4499468"/>
              <a:gd name="connsiteY35" fmla="*/ 1535289 h 5513991"/>
              <a:gd name="connsiteX36" fmla="*/ 4412899 w 4499468"/>
              <a:gd name="connsiteY36" fmla="*/ 1607363 h 5513991"/>
              <a:gd name="connsiteX37" fmla="*/ 4409184 w 4499468"/>
              <a:gd name="connsiteY37" fmla="*/ 1645395 h 5513991"/>
              <a:gd name="connsiteX38" fmla="*/ 4412844 w 4499468"/>
              <a:gd name="connsiteY38" fmla="*/ 1649850 h 5513991"/>
              <a:gd name="connsiteX39" fmla="*/ 4411194 w 4499468"/>
              <a:gd name="connsiteY39" fmla="*/ 1661048 h 5513991"/>
              <a:gd name="connsiteX40" fmla="*/ 4411606 w 4499468"/>
              <a:gd name="connsiteY40" fmla="*/ 1664107 h 5513991"/>
              <a:gd name="connsiteX41" fmla="*/ 4413117 w 4499468"/>
              <a:gd name="connsiteY41" fmla="*/ 1681560 h 5513991"/>
              <a:gd name="connsiteX42" fmla="*/ 4401647 w 4499468"/>
              <a:gd name="connsiteY42" fmla="*/ 1716455 h 5513991"/>
              <a:gd name="connsiteX43" fmla="*/ 4399587 w 4499468"/>
              <a:gd name="connsiteY43" fmla="*/ 1716581 h 5513991"/>
              <a:gd name="connsiteX44" fmla="*/ 4391089 w 4499468"/>
              <a:gd name="connsiteY44" fmla="*/ 1868666 h 5513991"/>
              <a:gd name="connsiteX45" fmla="*/ 4399780 w 4499468"/>
              <a:gd name="connsiteY45" fmla="*/ 1892828 h 5513991"/>
              <a:gd name="connsiteX46" fmla="*/ 4402058 w 4499468"/>
              <a:gd name="connsiteY46" fmla="*/ 1943047 h 5513991"/>
              <a:gd name="connsiteX47" fmla="*/ 4401177 w 4499468"/>
              <a:gd name="connsiteY47" fmla="*/ 1976676 h 5513991"/>
              <a:gd name="connsiteX48" fmla="*/ 4400715 w 4499468"/>
              <a:gd name="connsiteY48" fmla="*/ 1981536 h 5513991"/>
              <a:gd name="connsiteX49" fmla="*/ 4391595 w 4499468"/>
              <a:gd name="connsiteY49" fmla="*/ 2021434 h 5513991"/>
              <a:gd name="connsiteX50" fmla="*/ 4394860 w 4499468"/>
              <a:gd name="connsiteY50" fmla="*/ 2025379 h 5513991"/>
              <a:gd name="connsiteX51" fmla="*/ 4397701 w 4499468"/>
              <a:gd name="connsiteY51" fmla="*/ 2038196 h 5513991"/>
              <a:gd name="connsiteX52" fmla="*/ 4392960 w 4499468"/>
              <a:gd name="connsiteY52" fmla="*/ 2048781 h 5513991"/>
              <a:gd name="connsiteX53" fmla="*/ 4382776 w 4499468"/>
              <a:gd name="connsiteY53" fmla="*/ 2099011 h 5513991"/>
              <a:gd name="connsiteX54" fmla="*/ 4375445 w 4499468"/>
              <a:gd name="connsiteY54" fmla="*/ 2148592 h 5513991"/>
              <a:gd name="connsiteX55" fmla="*/ 4319362 w 4499468"/>
              <a:gd name="connsiteY55" fmla="*/ 3204925 h 5513991"/>
              <a:gd name="connsiteX56" fmla="*/ 4306576 w 4499468"/>
              <a:gd name="connsiteY56" fmla="*/ 3458573 h 5513991"/>
              <a:gd name="connsiteX57" fmla="*/ 4295491 w 4499468"/>
              <a:gd name="connsiteY57" fmla="*/ 3621276 h 5513991"/>
              <a:gd name="connsiteX58" fmla="*/ 4210028 w 4499468"/>
              <a:gd name="connsiteY58" fmla="*/ 5296918 h 5513991"/>
              <a:gd name="connsiteX59" fmla="*/ 4213562 w 4499468"/>
              <a:gd name="connsiteY59" fmla="*/ 5331382 h 5513991"/>
              <a:gd name="connsiteX60" fmla="*/ 4216394 w 4499468"/>
              <a:gd name="connsiteY60" fmla="*/ 5431691 h 5513991"/>
              <a:gd name="connsiteX61" fmla="*/ 4197837 w 4499468"/>
              <a:gd name="connsiteY61" fmla="*/ 5466096 h 5513991"/>
              <a:gd name="connsiteX62" fmla="*/ 4187554 w 4499468"/>
              <a:gd name="connsiteY62" fmla="*/ 5513970 h 5513991"/>
              <a:gd name="connsiteX63" fmla="*/ 298746 w 4499468"/>
              <a:gd name="connsiteY63" fmla="*/ 5249166 h 5513991"/>
              <a:gd name="connsiteX64" fmla="*/ 1462 w 4499468"/>
              <a:gd name="connsiteY64" fmla="*/ 5237777 h 5513991"/>
              <a:gd name="connsiteX65" fmla="*/ 7874 w 4499468"/>
              <a:gd name="connsiteY65" fmla="*/ 4977753 h 5513991"/>
              <a:gd name="connsiteX66" fmla="*/ 20715 w 4499468"/>
              <a:gd name="connsiteY66" fmla="*/ 4752822 h 5513991"/>
              <a:gd name="connsiteX67" fmla="*/ 222466 w 4499468"/>
              <a:gd name="connsiteY67" fmla="*/ 0 h 5513991"/>
              <a:gd name="connsiteX0" fmla="*/ 222466 w 4499468"/>
              <a:gd name="connsiteY0" fmla="*/ 0 h 5513991"/>
              <a:gd name="connsiteX1" fmla="*/ 3251633 w 4499468"/>
              <a:gd name="connsiteY1" fmla="*/ 153134 h 5513991"/>
              <a:gd name="connsiteX2" fmla="*/ 4080444 w 4499468"/>
              <a:gd name="connsiteY2" fmla="*/ 208242 h 5513991"/>
              <a:gd name="connsiteX3" fmla="*/ 4453638 w 4499468"/>
              <a:gd name="connsiteY3" fmla="*/ 228666 h 5513991"/>
              <a:gd name="connsiteX4" fmla="*/ 4481517 w 4499468"/>
              <a:gd name="connsiteY4" fmla="*/ 250471 h 5513991"/>
              <a:gd name="connsiteX5" fmla="*/ 4479743 w 4499468"/>
              <a:gd name="connsiteY5" fmla="*/ 282222 h 5513991"/>
              <a:gd name="connsiteX6" fmla="*/ 4482665 w 4499468"/>
              <a:gd name="connsiteY6" fmla="*/ 283939 h 5513991"/>
              <a:gd name="connsiteX7" fmla="*/ 4499091 w 4499468"/>
              <a:gd name="connsiteY7" fmla="*/ 315514 h 5513991"/>
              <a:gd name="connsiteX8" fmla="*/ 4476830 w 4499468"/>
              <a:gd name="connsiteY8" fmla="*/ 373160 h 5513991"/>
              <a:gd name="connsiteX9" fmla="*/ 4473342 w 4499468"/>
              <a:gd name="connsiteY9" fmla="*/ 396781 h 5513991"/>
              <a:gd name="connsiteX10" fmla="*/ 4468237 w 4499468"/>
              <a:gd name="connsiteY10" fmla="*/ 488120 h 5513991"/>
              <a:gd name="connsiteX11" fmla="*/ 4467587 w 4499468"/>
              <a:gd name="connsiteY11" fmla="*/ 534537 h 5513991"/>
              <a:gd name="connsiteX12" fmla="*/ 4464488 w 4499468"/>
              <a:gd name="connsiteY12" fmla="*/ 563001 h 5513991"/>
              <a:gd name="connsiteX13" fmla="*/ 4463819 w 4499468"/>
              <a:gd name="connsiteY13" fmla="*/ 567182 h 5513991"/>
              <a:gd name="connsiteX14" fmla="*/ 4450882 w 4499468"/>
              <a:gd name="connsiteY14" fmla="*/ 798696 h 5513991"/>
              <a:gd name="connsiteX15" fmla="*/ 4452595 w 4499468"/>
              <a:gd name="connsiteY15" fmla="*/ 803530 h 5513991"/>
              <a:gd name="connsiteX16" fmla="*/ 4450444 w 4499468"/>
              <a:gd name="connsiteY16" fmla="*/ 827361 h 5513991"/>
              <a:gd name="connsiteX17" fmla="*/ 4448844 w 4499468"/>
              <a:gd name="connsiteY17" fmla="*/ 835146 h 5513991"/>
              <a:gd name="connsiteX18" fmla="*/ 4442606 w 4499468"/>
              <a:gd name="connsiteY18" fmla="*/ 946777 h 5513991"/>
              <a:gd name="connsiteX19" fmla="*/ 4444683 w 4499468"/>
              <a:gd name="connsiteY19" fmla="*/ 947677 h 5513991"/>
              <a:gd name="connsiteX20" fmla="*/ 4448802 w 4499468"/>
              <a:gd name="connsiteY20" fmla="*/ 983859 h 5513991"/>
              <a:gd name="connsiteX21" fmla="*/ 4444004 w 4499468"/>
              <a:gd name="connsiteY21" fmla="*/ 1082386 h 5513991"/>
              <a:gd name="connsiteX22" fmla="*/ 4443899 w 4499468"/>
              <a:gd name="connsiteY22" fmla="*/ 1140681 h 5513991"/>
              <a:gd name="connsiteX23" fmla="*/ 4448202 w 4499468"/>
              <a:gd name="connsiteY23" fmla="*/ 1161797 h 5513991"/>
              <a:gd name="connsiteX24" fmla="*/ 4451292 w 4499468"/>
              <a:gd name="connsiteY24" fmla="*/ 1191979 h 5513991"/>
              <a:gd name="connsiteX25" fmla="*/ 4460109 w 4499468"/>
              <a:gd name="connsiteY25" fmla="*/ 1244449 h 5513991"/>
              <a:gd name="connsiteX26" fmla="*/ 4462386 w 4499468"/>
              <a:gd name="connsiteY26" fmla="*/ 1294666 h 5513991"/>
              <a:gd name="connsiteX27" fmla="*/ 4461506 w 4499468"/>
              <a:gd name="connsiteY27" fmla="*/ 1328296 h 5513991"/>
              <a:gd name="connsiteX28" fmla="*/ 4461043 w 4499468"/>
              <a:gd name="connsiteY28" fmla="*/ 1333156 h 5513991"/>
              <a:gd name="connsiteX29" fmla="*/ 4451924 w 4499468"/>
              <a:gd name="connsiteY29" fmla="*/ 1373054 h 5513991"/>
              <a:gd name="connsiteX30" fmla="*/ 4455188 w 4499468"/>
              <a:gd name="connsiteY30" fmla="*/ 1376999 h 5513991"/>
              <a:gd name="connsiteX31" fmla="*/ 4458030 w 4499468"/>
              <a:gd name="connsiteY31" fmla="*/ 1389816 h 5513991"/>
              <a:gd name="connsiteX32" fmla="*/ 4453289 w 4499468"/>
              <a:gd name="connsiteY32" fmla="*/ 1400401 h 5513991"/>
              <a:gd name="connsiteX33" fmla="*/ 4443105 w 4499468"/>
              <a:gd name="connsiteY33" fmla="*/ 1450629 h 5513991"/>
              <a:gd name="connsiteX34" fmla="*/ 4432208 w 4499468"/>
              <a:gd name="connsiteY34" fmla="*/ 1524330 h 5513991"/>
              <a:gd name="connsiteX35" fmla="*/ 4427327 w 4499468"/>
              <a:gd name="connsiteY35" fmla="*/ 1535289 h 5513991"/>
              <a:gd name="connsiteX36" fmla="*/ 4412899 w 4499468"/>
              <a:gd name="connsiteY36" fmla="*/ 1607363 h 5513991"/>
              <a:gd name="connsiteX37" fmla="*/ 4409184 w 4499468"/>
              <a:gd name="connsiteY37" fmla="*/ 1645395 h 5513991"/>
              <a:gd name="connsiteX38" fmla="*/ 4412844 w 4499468"/>
              <a:gd name="connsiteY38" fmla="*/ 1649850 h 5513991"/>
              <a:gd name="connsiteX39" fmla="*/ 4411194 w 4499468"/>
              <a:gd name="connsiteY39" fmla="*/ 1661048 h 5513991"/>
              <a:gd name="connsiteX40" fmla="*/ 4411606 w 4499468"/>
              <a:gd name="connsiteY40" fmla="*/ 1664107 h 5513991"/>
              <a:gd name="connsiteX41" fmla="*/ 4413117 w 4499468"/>
              <a:gd name="connsiteY41" fmla="*/ 1681560 h 5513991"/>
              <a:gd name="connsiteX42" fmla="*/ 4401647 w 4499468"/>
              <a:gd name="connsiteY42" fmla="*/ 1716455 h 5513991"/>
              <a:gd name="connsiteX43" fmla="*/ 4399587 w 4499468"/>
              <a:gd name="connsiteY43" fmla="*/ 1716581 h 5513991"/>
              <a:gd name="connsiteX44" fmla="*/ 4391089 w 4499468"/>
              <a:gd name="connsiteY44" fmla="*/ 1868666 h 5513991"/>
              <a:gd name="connsiteX45" fmla="*/ 4399780 w 4499468"/>
              <a:gd name="connsiteY45" fmla="*/ 1892828 h 5513991"/>
              <a:gd name="connsiteX46" fmla="*/ 4402058 w 4499468"/>
              <a:gd name="connsiteY46" fmla="*/ 1943047 h 5513991"/>
              <a:gd name="connsiteX47" fmla="*/ 4401177 w 4499468"/>
              <a:gd name="connsiteY47" fmla="*/ 1976676 h 5513991"/>
              <a:gd name="connsiteX48" fmla="*/ 4400715 w 4499468"/>
              <a:gd name="connsiteY48" fmla="*/ 1981536 h 5513991"/>
              <a:gd name="connsiteX49" fmla="*/ 4391595 w 4499468"/>
              <a:gd name="connsiteY49" fmla="*/ 2021434 h 5513991"/>
              <a:gd name="connsiteX50" fmla="*/ 4394860 w 4499468"/>
              <a:gd name="connsiteY50" fmla="*/ 2025379 h 5513991"/>
              <a:gd name="connsiteX51" fmla="*/ 4397701 w 4499468"/>
              <a:gd name="connsiteY51" fmla="*/ 2038196 h 5513991"/>
              <a:gd name="connsiteX52" fmla="*/ 4392960 w 4499468"/>
              <a:gd name="connsiteY52" fmla="*/ 2048781 h 5513991"/>
              <a:gd name="connsiteX53" fmla="*/ 4382776 w 4499468"/>
              <a:gd name="connsiteY53" fmla="*/ 2099011 h 5513991"/>
              <a:gd name="connsiteX54" fmla="*/ 4375445 w 4499468"/>
              <a:gd name="connsiteY54" fmla="*/ 2148592 h 5513991"/>
              <a:gd name="connsiteX55" fmla="*/ 4319362 w 4499468"/>
              <a:gd name="connsiteY55" fmla="*/ 3204925 h 5513991"/>
              <a:gd name="connsiteX56" fmla="*/ 4306576 w 4499468"/>
              <a:gd name="connsiteY56" fmla="*/ 3458573 h 5513991"/>
              <a:gd name="connsiteX57" fmla="*/ 4295491 w 4499468"/>
              <a:gd name="connsiteY57" fmla="*/ 3621276 h 5513991"/>
              <a:gd name="connsiteX58" fmla="*/ 4213562 w 4499468"/>
              <a:gd name="connsiteY58" fmla="*/ 5331382 h 5513991"/>
              <a:gd name="connsiteX59" fmla="*/ 4216394 w 4499468"/>
              <a:gd name="connsiteY59" fmla="*/ 5431691 h 5513991"/>
              <a:gd name="connsiteX60" fmla="*/ 4197837 w 4499468"/>
              <a:gd name="connsiteY60" fmla="*/ 5466096 h 5513991"/>
              <a:gd name="connsiteX61" fmla="*/ 4187554 w 4499468"/>
              <a:gd name="connsiteY61" fmla="*/ 5513970 h 5513991"/>
              <a:gd name="connsiteX62" fmla="*/ 298746 w 4499468"/>
              <a:gd name="connsiteY62" fmla="*/ 5249166 h 5513991"/>
              <a:gd name="connsiteX63" fmla="*/ 1462 w 4499468"/>
              <a:gd name="connsiteY63" fmla="*/ 5237777 h 5513991"/>
              <a:gd name="connsiteX64" fmla="*/ 7874 w 4499468"/>
              <a:gd name="connsiteY64" fmla="*/ 4977753 h 5513991"/>
              <a:gd name="connsiteX65" fmla="*/ 20715 w 4499468"/>
              <a:gd name="connsiteY65" fmla="*/ 4752822 h 5513991"/>
              <a:gd name="connsiteX66" fmla="*/ 222466 w 4499468"/>
              <a:gd name="connsiteY66" fmla="*/ 0 h 5513991"/>
              <a:gd name="connsiteX0" fmla="*/ 222466 w 4499468"/>
              <a:gd name="connsiteY0" fmla="*/ 0 h 5520609"/>
              <a:gd name="connsiteX1" fmla="*/ 3251633 w 4499468"/>
              <a:gd name="connsiteY1" fmla="*/ 153134 h 5520609"/>
              <a:gd name="connsiteX2" fmla="*/ 4080444 w 4499468"/>
              <a:gd name="connsiteY2" fmla="*/ 208242 h 5520609"/>
              <a:gd name="connsiteX3" fmla="*/ 4453638 w 4499468"/>
              <a:gd name="connsiteY3" fmla="*/ 228666 h 5520609"/>
              <a:gd name="connsiteX4" fmla="*/ 4481517 w 4499468"/>
              <a:gd name="connsiteY4" fmla="*/ 250471 h 5520609"/>
              <a:gd name="connsiteX5" fmla="*/ 4479743 w 4499468"/>
              <a:gd name="connsiteY5" fmla="*/ 282222 h 5520609"/>
              <a:gd name="connsiteX6" fmla="*/ 4482665 w 4499468"/>
              <a:gd name="connsiteY6" fmla="*/ 283939 h 5520609"/>
              <a:gd name="connsiteX7" fmla="*/ 4499091 w 4499468"/>
              <a:gd name="connsiteY7" fmla="*/ 315514 h 5520609"/>
              <a:gd name="connsiteX8" fmla="*/ 4476830 w 4499468"/>
              <a:gd name="connsiteY8" fmla="*/ 373160 h 5520609"/>
              <a:gd name="connsiteX9" fmla="*/ 4473342 w 4499468"/>
              <a:gd name="connsiteY9" fmla="*/ 396781 h 5520609"/>
              <a:gd name="connsiteX10" fmla="*/ 4468237 w 4499468"/>
              <a:gd name="connsiteY10" fmla="*/ 488120 h 5520609"/>
              <a:gd name="connsiteX11" fmla="*/ 4467587 w 4499468"/>
              <a:gd name="connsiteY11" fmla="*/ 534537 h 5520609"/>
              <a:gd name="connsiteX12" fmla="*/ 4464488 w 4499468"/>
              <a:gd name="connsiteY12" fmla="*/ 563001 h 5520609"/>
              <a:gd name="connsiteX13" fmla="*/ 4463819 w 4499468"/>
              <a:gd name="connsiteY13" fmla="*/ 567182 h 5520609"/>
              <a:gd name="connsiteX14" fmla="*/ 4450882 w 4499468"/>
              <a:gd name="connsiteY14" fmla="*/ 798696 h 5520609"/>
              <a:gd name="connsiteX15" fmla="*/ 4452595 w 4499468"/>
              <a:gd name="connsiteY15" fmla="*/ 803530 h 5520609"/>
              <a:gd name="connsiteX16" fmla="*/ 4450444 w 4499468"/>
              <a:gd name="connsiteY16" fmla="*/ 827361 h 5520609"/>
              <a:gd name="connsiteX17" fmla="*/ 4448844 w 4499468"/>
              <a:gd name="connsiteY17" fmla="*/ 835146 h 5520609"/>
              <a:gd name="connsiteX18" fmla="*/ 4442606 w 4499468"/>
              <a:gd name="connsiteY18" fmla="*/ 946777 h 5520609"/>
              <a:gd name="connsiteX19" fmla="*/ 4444683 w 4499468"/>
              <a:gd name="connsiteY19" fmla="*/ 947677 h 5520609"/>
              <a:gd name="connsiteX20" fmla="*/ 4448802 w 4499468"/>
              <a:gd name="connsiteY20" fmla="*/ 983859 h 5520609"/>
              <a:gd name="connsiteX21" fmla="*/ 4444004 w 4499468"/>
              <a:gd name="connsiteY21" fmla="*/ 1082386 h 5520609"/>
              <a:gd name="connsiteX22" fmla="*/ 4443899 w 4499468"/>
              <a:gd name="connsiteY22" fmla="*/ 1140681 h 5520609"/>
              <a:gd name="connsiteX23" fmla="*/ 4448202 w 4499468"/>
              <a:gd name="connsiteY23" fmla="*/ 1161797 h 5520609"/>
              <a:gd name="connsiteX24" fmla="*/ 4451292 w 4499468"/>
              <a:gd name="connsiteY24" fmla="*/ 1191979 h 5520609"/>
              <a:gd name="connsiteX25" fmla="*/ 4460109 w 4499468"/>
              <a:gd name="connsiteY25" fmla="*/ 1244449 h 5520609"/>
              <a:gd name="connsiteX26" fmla="*/ 4462386 w 4499468"/>
              <a:gd name="connsiteY26" fmla="*/ 1294666 h 5520609"/>
              <a:gd name="connsiteX27" fmla="*/ 4461506 w 4499468"/>
              <a:gd name="connsiteY27" fmla="*/ 1328296 h 5520609"/>
              <a:gd name="connsiteX28" fmla="*/ 4461043 w 4499468"/>
              <a:gd name="connsiteY28" fmla="*/ 1333156 h 5520609"/>
              <a:gd name="connsiteX29" fmla="*/ 4451924 w 4499468"/>
              <a:gd name="connsiteY29" fmla="*/ 1373054 h 5520609"/>
              <a:gd name="connsiteX30" fmla="*/ 4455188 w 4499468"/>
              <a:gd name="connsiteY30" fmla="*/ 1376999 h 5520609"/>
              <a:gd name="connsiteX31" fmla="*/ 4458030 w 4499468"/>
              <a:gd name="connsiteY31" fmla="*/ 1389816 h 5520609"/>
              <a:gd name="connsiteX32" fmla="*/ 4453289 w 4499468"/>
              <a:gd name="connsiteY32" fmla="*/ 1400401 h 5520609"/>
              <a:gd name="connsiteX33" fmla="*/ 4443105 w 4499468"/>
              <a:gd name="connsiteY33" fmla="*/ 1450629 h 5520609"/>
              <a:gd name="connsiteX34" fmla="*/ 4432208 w 4499468"/>
              <a:gd name="connsiteY34" fmla="*/ 1524330 h 5520609"/>
              <a:gd name="connsiteX35" fmla="*/ 4427327 w 4499468"/>
              <a:gd name="connsiteY35" fmla="*/ 1535289 h 5520609"/>
              <a:gd name="connsiteX36" fmla="*/ 4412899 w 4499468"/>
              <a:gd name="connsiteY36" fmla="*/ 1607363 h 5520609"/>
              <a:gd name="connsiteX37" fmla="*/ 4409184 w 4499468"/>
              <a:gd name="connsiteY37" fmla="*/ 1645395 h 5520609"/>
              <a:gd name="connsiteX38" fmla="*/ 4412844 w 4499468"/>
              <a:gd name="connsiteY38" fmla="*/ 1649850 h 5520609"/>
              <a:gd name="connsiteX39" fmla="*/ 4411194 w 4499468"/>
              <a:gd name="connsiteY39" fmla="*/ 1661048 h 5520609"/>
              <a:gd name="connsiteX40" fmla="*/ 4411606 w 4499468"/>
              <a:gd name="connsiteY40" fmla="*/ 1664107 h 5520609"/>
              <a:gd name="connsiteX41" fmla="*/ 4413117 w 4499468"/>
              <a:gd name="connsiteY41" fmla="*/ 1681560 h 5520609"/>
              <a:gd name="connsiteX42" fmla="*/ 4401647 w 4499468"/>
              <a:gd name="connsiteY42" fmla="*/ 1716455 h 5520609"/>
              <a:gd name="connsiteX43" fmla="*/ 4399587 w 4499468"/>
              <a:gd name="connsiteY43" fmla="*/ 1716581 h 5520609"/>
              <a:gd name="connsiteX44" fmla="*/ 4391089 w 4499468"/>
              <a:gd name="connsiteY44" fmla="*/ 1868666 h 5520609"/>
              <a:gd name="connsiteX45" fmla="*/ 4399780 w 4499468"/>
              <a:gd name="connsiteY45" fmla="*/ 1892828 h 5520609"/>
              <a:gd name="connsiteX46" fmla="*/ 4402058 w 4499468"/>
              <a:gd name="connsiteY46" fmla="*/ 1943047 h 5520609"/>
              <a:gd name="connsiteX47" fmla="*/ 4401177 w 4499468"/>
              <a:gd name="connsiteY47" fmla="*/ 1976676 h 5520609"/>
              <a:gd name="connsiteX48" fmla="*/ 4400715 w 4499468"/>
              <a:gd name="connsiteY48" fmla="*/ 1981536 h 5520609"/>
              <a:gd name="connsiteX49" fmla="*/ 4391595 w 4499468"/>
              <a:gd name="connsiteY49" fmla="*/ 2021434 h 5520609"/>
              <a:gd name="connsiteX50" fmla="*/ 4394860 w 4499468"/>
              <a:gd name="connsiteY50" fmla="*/ 2025379 h 5520609"/>
              <a:gd name="connsiteX51" fmla="*/ 4397701 w 4499468"/>
              <a:gd name="connsiteY51" fmla="*/ 2038196 h 5520609"/>
              <a:gd name="connsiteX52" fmla="*/ 4392960 w 4499468"/>
              <a:gd name="connsiteY52" fmla="*/ 2048781 h 5520609"/>
              <a:gd name="connsiteX53" fmla="*/ 4382776 w 4499468"/>
              <a:gd name="connsiteY53" fmla="*/ 2099011 h 5520609"/>
              <a:gd name="connsiteX54" fmla="*/ 4375445 w 4499468"/>
              <a:gd name="connsiteY54" fmla="*/ 2148592 h 5520609"/>
              <a:gd name="connsiteX55" fmla="*/ 4319362 w 4499468"/>
              <a:gd name="connsiteY55" fmla="*/ 3204925 h 5520609"/>
              <a:gd name="connsiteX56" fmla="*/ 4306576 w 4499468"/>
              <a:gd name="connsiteY56" fmla="*/ 3458573 h 5520609"/>
              <a:gd name="connsiteX57" fmla="*/ 4295491 w 4499468"/>
              <a:gd name="connsiteY57" fmla="*/ 3621276 h 5520609"/>
              <a:gd name="connsiteX58" fmla="*/ 4213562 w 4499468"/>
              <a:gd name="connsiteY58" fmla="*/ 5331382 h 5520609"/>
              <a:gd name="connsiteX59" fmla="*/ 4216394 w 4499468"/>
              <a:gd name="connsiteY59" fmla="*/ 5431691 h 5520609"/>
              <a:gd name="connsiteX60" fmla="*/ 4187554 w 4499468"/>
              <a:gd name="connsiteY60" fmla="*/ 5513970 h 5520609"/>
              <a:gd name="connsiteX61" fmla="*/ 298746 w 4499468"/>
              <a:gd name="connsiteY61" fmla="*/ 5249166 h 5520609"/>
              <a:gd name="connsiteX62" fmla="*/ 1462 w 4499468"/>
              <a:gd name="connsiteY62" fmla="*/ 5237777 h 5520609"/>
              <a:gd name="connsiteX63" fmla="*/ 7874 w 4499468"/>
              <a:gd name="connsiteY63" fmla="*/ 4977753 h 5520609"/>
              <a:gd name="connsiteX64" fmla="*/ 20715 w 4499468"/>
              <a:gd name="connsiteY64" fmla="*/ 4752822 h 5520609"/>
              <a:gd name="connsiteX65" fmla="*/ 222466 w 4499468"/>
              <a:gd name="connsiteY65" fmla="*/ 0 h 5520609"/>
              <a:gd name="connsiteX0" fmla="*/ 222466 w 4499468"/>
              <a:gd name="connsiteY0" fmla="*/ 0 h 5520609"/>
              <a:gd name="connsiteX1" fmla="*/ 3251633 w 4499468"/>
              <a:gd name="connsiteY1" fmla="*/ 153134 h 5520609"/>
              <a:gd name="connsiteX2" fmla="*/ 4080444 w 4499468"/>
              <a:gd name="connsiteY2" fmla="*/ 208242 h 5520609"/>
              <a:gd name="connsiteX3" fmla="*/ 4453638 w 4499468"/>
              <a:gd name="connsiteY3" fmla="*/ 228666 h 5520609"/>
              <a:gd name="connsiteX4" fmla="*/ 4481517 w 4499468"/>
              <a:gd name="connsiteY4" fmla="*/ 250471 h 5520609"/>
              <a:gd name="connsiteX5" fmla="*/ 4479743 w 4499468"/>
              <a:gd name="connsiteY5" fmla="*/ 282222 h 5520609"/>
              <a:gd name="connsiteX6" fmla="*/ 4482665 w 4499468"/>
              <a:gd name="connsiteY6" fmla="*/ 283939 h 5520609"/>
              <a:gd name="connsiteX7" fmla="*/ 4499091 w 4499468"/>
              <a:gd name="connsiteY7" fmla="*/ 315514 h 5520609"/>
              <a:gd name="connsiteX8" fmla="*/ 4476830 w 4499468"/>
              <a:gd name="connsiteY8" fmla="*/ 373160 h 5520609"/>
              <a:gd name="connsiteX9" fmla="*/ 4473342 w 4499468"/>
              <a:gd name="connsiteY9" fmla="*/ 396781 h 5520609"/>
              <a:gd name="connsiteX10" fmla="*/ 4468237 w 4499468"/>
              <a:gd name="connsiteY10" fmla="*/ 488120 h 5520609"/>
              <a:gd name="connsiteX11" fmla="*/ 4467587 w 4499468"/>
              <a:gd name="connsiteY11" fmla="*/ 534537 h 5520609"/>
              <a:gd name="connsiteX12" fmla="*/ 4464488 w 4499468"/>
              <a:gd name="connsiteY12" fmla="*/ 563001 h 5520609"/>
              <a:gd name="connsiteX13" fmla="*/ 4463819 w 4499468"/>
              <a:gd name="connsiteY13" fmla="*/ 567182 h 5520609"/>
              <a:gd name="connsiteX14" fmla="*/ 4450882 w 4499468"/>
              <a:gd name="connsiteY14" fmla="*/ 798696 h 5520609"/>
              <a:gd name="connsiteX15" fmla="*/ 4452595 w 4499468"/>
              <a:gd name="connsiteY15" fmla="*/ 803530 h 5520609"/>
              <a:gd name="connsiteX16" fmla="*/ 4450444 w 4499468"/>
              <a:gd name="connsiteY16" fmla="*/ 827361 h 5520609"/>
              <a:gd name="connsiteX17" fmla="*/ 4448844 w 4499468"/>
              <a:gd name="connsiteY17" fmla="*/ 835146 h 5520609"/>
              <a:gd name="connsiteX18" fmla="*/ 4442606 w 4499468"/>
              <a:gd name="connsiteY18" fmla="*/ 946777 h 5520609"/>
              <a:gd name="connsiteX19" fmla="*/ 4444683 w 4499468"/>
              <a:gd name="connsiteY19" fmla="*/ 947677 h 5520609"/>
              <a:gd name="connsiteX20" fmla="*/ 4448802 w 4499468"/>
              <a:gd name="connsiteY20" fmla="*/ 983859 h 5520609"/>
              <a:gd name="connsiteX21" fmla="*/ 4444004 w 4499468"/>
              <a:gd name="connsiteY21" fmla="*/ 1082386 h 5520609"/>
              <a:gd name="connsiteX22" fmla="*/ 4443899 w 4499468"/>
              <a:gd name="connsiteY22" fmla="*/ 1140681 h 5520609"/>
              <a:gd name="connsiteX23" fmla="*/ 4448202 w 4499468"/>
              <a:gd name="connsiteY23" fmla="*/ 1161797 h 5520609"/>
              <a:gd name="connsiteX24" fmla="*/ 4451292 w 4499468"/>
              <a:gd name="connsiteY24" fmla="*/ 1191979 h 5520609"/>
              <a:gd name="connsiteX25" fmla="*/ 4460109 w 4499468"/>
              <a:gd name="connsiteY25" fmla="*/ 1244449 h 5520609"/>
              <a:gd name="connsiteX26" fmla="*/ 4462386 w 4499468"/>
              <a:gd name="connsiteY26" fmla="*/ 1294666 h 5520609"/>
              <a:gd name="connsiteX27" fmla="*/ 4461506 w 4499468"/>
              <a:gd name="connsiteY27" fmla="*/ 1328296 h 5520609"/>
              <a:gd name="connsiteX28" fmla="*/ 4461043 w 4499468"/>
              <a:gd name="connsiteY28" fmla="*/ 1333156 h 5520609"/>
              <a:gd name="connsiteX29" fmla="*/ 4451924 w 4499468"/>
              <a:gd name="connsiteY29" fmla="*/ 1373054 h 5520609"/>
              <a:gd name="connsiteX30" fmla="*/ 4455188 w 4499468"/>
              <a:gd name="connsiteY30" fmla="*/ 1376999 h 5520609"/>
              <a:gd name="connsiteX31" fmla="*/ 4458030 w 4499468"/>
              <a:gd name="connsiteY31" fmla="*/ 1389816 h 5520609"/>
              <a:gd name="connsiteX32" fmla="*/ 4453289 w 4499468"/>
              <a:gd name="connsiteY32" fmla="*/ 1400401 h 5520609"/>
              <a:gd name="connsiteX33" fmla="*/ 4443105 w 4499468"/>
              <a:gd name="connsiteY33" fmla="*/ 1450629 h 5520609"/>
              <a:gd name="connsiteX34" fmla="*/ 4432208 w 4499468"/>
              <a:gd name="connsiteY34" fmla="*/ 1524330 h 5520609"/>
              <a:gd name="connsiteX35" fmla="*/ 4427327 w 4499468"/>
              <a:gd name="connsiteY35" fmla="*/ 1535289 h 5520609"/>
              <a:gd name="connsiteX36" fmla="*/ 4412899 w 4499468"/>
              <a:gd name="connsiteY36" fmla="*/ 1607363 h 5520609"/>
              <a:gd name="connsiteX37" fmla="*/ 4409184 w 4499468"/>
              <a:gd name="connsiteY37" fmla="*/ 1645395 h 5520609"/>
              <a:gd name="connsiteX38" fmla="*/ 4412844 w 4499468"/>
              <a:gd name="connsiteY38" fmla="*/ 1649850 h 5520609"/>
              <a:gd name="connsiteX39" fmla="*/ 4411194 w 4499468"/>
              <a:gd name="connsiteY39" fmla="*/ 1661048 h 5520609"/>
              <a:gd name="connsiteX40" fmla="*/ 4411606 w 4499468"/>
              <a:gd name="connsiteY40" fmla="*/ 1664107 h 5520609"/>
              <a:gd name="connsiteX41" fmla="*/ 4413117 w 4499468"/>
              <a:gd name="connsiteY41" fmla="*/ 1681560 h 5520609"/>
              <a:gd name="connsiteX42" fmla="*/ 4401647 w 4499468"/>
              <a:gd name="connsiteY42" fmla="*/ 1716455 h 5520609"/>
              <a:gd name="connsiteX43" fmla="*/ 4399587 w 4499468"/>
              <a:gd name="connsiteY43" fmla="*/ 1716581 h 5520609"/>
              <a:gd name="connsiteX44" fmla="*/ 4391089 w 4499468"/>
              <a:gd name="connsiteY44" fmla="*/ 1868666 h 5520609"/>
              <a:gd name="connsiteX45" fmla="*/ 4399780 w 4499468"/>
              <a:gd name="connsiteY45" fmla="*/ 1892828 h 5520609"/>
              <a:gd name="connsiteX46" fmla="*/ 4402058 w 4499468"/>
              <a:gd name="connsiteY46" fmla="*/ 1943047 h 5520609"/>
              <a:gd name="connsiteX47" fmla="*/ 4401177 w 4499468"/>
              <a:gd name="connsiteY47" fmla="*/ 1976676 h 5520609"/>
              <a:gd name="connsiteX48" fmla="*/ 4400715 w 4499468"/>
              <a:gd name="connsiteY48" fmla="*/ 1981536 h 5520609"/>
              <a:gd name="connsiteX49" fmla="*/ 4391595 w 4499468"/>
              <a:gd name="connsiteY49" fmla="*/ 2021434 h 5520609"/>
              <a:gd name="connsiteX50" fmla="*/ 4394860 w 4499468"/>
              <a:gd name="connsiteY50" fmla="*/ 2025379 h 5520609"/>
              <a:gd name="connsiteX51" fmla="*/ 4397701 w 4499468"/>
              <a:gd name="connsiteY51" fmla="*/ 2038196 h 5520609"/>
              <a:gd name="connsiteX52" fmla="*/ 4392960 w 4499468"/>
              <a:gd name="connsiteY52" fmla="*/ 2048781 h 5520609"/>
              <a:gd name="connsiteX53" fmla="*/ 4382776 w 4499468"/>
              <a:gd name="connsiteY53" fmla="*/ 2099011 h 5520609"/>
              <a:gd name="connsiteX54" fmla="*/ 4375445 w 4499468"/>
              <a:gd name="connsiteY54" fmla="*/ 2148592 h 5520609"/>
              <a:gd name="connsiteX55" fmla="*/ 4319362 w 4499468"/>
              <a:gd name="connsiteY55" fmla="*/ 3204925 h 5520609"/>
              <a:gd name="connsiteX56" fmla="*/ 4306576 w 4499468"/>
              <a:gd name="connsiteY56" fmla="*/ 3458573 h 5520609"/>
              <a:gd name="connsiteX57" fmla="*/ 4295491 w 4499468"/>
              <a:gd name="connsiteY57" fmla="*/ 3621276 h 5520609"/>
              <a:gd name="connsiteX58" fmla="*/ 4243956 w 4499468"/>
              <a:gd name="connsiteY58" fmla="*/ 5036659 h 5520609"/>
              <a:gd name="connsiteX59" fmla="*/ 4216394 w 4499468"/>
              <a:gd name="connsiteY59" fmla="*/ 5431691 h 5520609"/>
              <a:gd name="connsiteX60" fmla="*/ 4187554 w 4499468"/>
              <a:gd name="connsiteY60" fmla="*/ 5513970 h 5520609"/>
              <a:gd name="connsiteX61" fmla="*/ 298746 w 4499468"/>
              <a:gd name="connsiteY61" fmla="*/ 5249166 h 5520609"/>
              <a:gd name="connsiteX62" fmla="*/ 1462 w 4499468"/>
              <a:gd name="connsiteY62" fmla="*/ 5237777 h 5520609"/>
              <a:gd name="connsiteX63" fmla="*/ 7874 w 4499468"/>
              <a:gd name="connsiteY63" fmla="*/ 4977753 h 5520609"/>
              <a:gd name="connsiteX64" fmla="*/ 20715 w 4499468"/>
              <a:gd name="connsiteY64" fmla="*/ 4752822 h 5520609"/>
              <a:gd name="connsiteX65" fmla="*/ 222466 w 4499468"/>
              <a:gd name="connsiteY65" fmla="*/ 0 h 5520609"/>
              <a:gd name="connsiteX0" fmla="*/ 222466 w 4499468"/>
              <a:gd name="connsiteY0" fmla="*/ 0 h 5516347"/>
              <a:gd name="connsiteX1" fmla="*/ 3251633 w 4499468"/>
              <a:gd name="connsiteY1" fmla="*/ 153134 h 5516347"/>
              <a:gd name="connsiteX2" fmla="*/ 4080444 w 4499468"/>
              <a:gd name="connsiteY2" fmla="*/ 208242 h 5516347"/>
              <a:gd name="connsiteX3" fmla="*/ 4453638 w 4499468"/>
              <a:gd name="connsiteY3" fmla="*/ 228666 h 5516347"/>
              <a:gd name="connsiteX4" fmla="*/ 4481517 w 4499468"/>
              <a:gd name="connsiteY4" fmla="*/ 250471 h 5516347"/>
              <a:gd name="connsiteX5" fmla="*/ 4479743 w 4499468"/>
              <a:gd name="connsiteY5" fmla="*/ 282222 h 5516347"/>
              <a:gd name="connsiteX6" fmla="*/ 4482665 w 4499468"/>
              <a:gd name="connsiteY6" fmla="*/ 283939 h 5516347"/>
              <a:gd name="connsiteX7" fmla="*/ 4499091 w 4499468"/>
              <a:gd name="connsiteY7" fmla="*/ 315514 h 5516347"/>
              <a:gd name="connsiteX8" fmla="*/ 4476830 w 4499468"/>
              <a:gd name="connsiteY8" fmla="*/ 373160 h 5516347"/>
              <a:gd name="connsiteX9" fmla="*/ 4473342 w 4499468"/>
              <a:gd name="connsiteY9" fmla="*/ 396781 h 5516347"/>
              <a:gd name="connsiteX10" fmla="*/ 4468237 w 4499468"/>
              <a:gd name="connsiteY10" fmla="*/ 488120 h 5516347"/>
              <a:gd name="connsiteX11" fmla="*/ 4467587 w 4499468"/>
              <a:gd name="connsiteY11" fmla="*/ 534537 h 5516347"/>
              <a:gd name="connsiteX12" fmla="*/ 4464488 w 4499468"/>
              <a:gd name="connsiteY12" fmla="*/ 563001 h 5516347"/>
              <a:gd name="connsiteX13" fmla="*/ 4463819 w 4499468"/>
              <a:gd name="connsiteY13" fmla="*/ 567182 h 5516347"/>
              <a:gd name="connsiteX14" fmla="*/ 4450882 w 4499468"/>
              <a:gd name="connsiteY14" fmla="*/ 798696 h 5516347"/>
              <a:gd name="connsiteX15" fmla="*/ 4452595 w 4499468"/>
              <a:gd name="connsiteY15" fmla="*/ 803530 h 5516347"/>
              <a:gd name="connsiteX16" fmla="*/ 4450444 w 4499468"/>
              <a:gd name="connsiteY16" fmla="*/ 827361 h 5516347"/>
              <a:gd name="connsiteX17" fmla="*/ 4448844 w 4499468"/>
              <a:gd name="connsiteY17" fmla="*/ 835146 h 5516347"/>
              <a:gd name="connsiteX18" fmla="*/ 4442606 w 4499468"/>
              <a:gd name="connsiteY18" fmla="*/ 946777 h 5516347"/>
              <a:gd name="connsiteX19" fmla="*/ 4444683 w 4499468"/>
              <a:gd name="connsiteY19" fmla="*/ 947677 h 5516347"/>
              <a:gd name="connsiteX20" fmla="*/ 4448802 w 4499468"/>
              <a:gd name="connsiteY20" fmla="*/ 983859 h 5516347"/>
              <a:gd name="connsiteX21" fmla="*/ 4444004 w 4499468"/>
              <a:gd name="connsiteY21" fmla="*/ 1082386 h 5516347"/>
              <a:gd name="connsiteX22" fmla="*/ 4443899 w 4499468"/>
              <a:gd name="connsiteY22" fmla="*/ 1140681 h 5516347"/>
              <a:gd name="connsiteX23" fmla="*/ 4448202 w 4499468"/>
              <a:gd name="connsiteY23" fmla="*/ 1161797 h 5516347"/>
              <a:gd name="connsiteX24" fmla="*/ 4451292 w 4499468"/>
              <a:gd name="connsiteY24" fmla="*/ 1191979 h 5516347"/>
              <a:gd name="connsiteX25" fmla="*/ 4460109 w 4499468"/>
              <a:gd name="connsiteY25" fmla="*/ 1244449 h 5516347"/>
              <a:gd name="connsiteX26" fmla="*/ 4462386 w 4499468"/>
              <a:gd name="connsiteY26" fmla="*/ 1294666 h 5516347"/>
              <a:gd name="connsiteX27" fmla="*/ 4461506 w 4499468"/>
              <a:gd name="connsiteY27" fmla="*/ 1328296 h 5516347"/>
              <a:gd name="connsiteX28" fmla="*/ 4461043 w 4499468"/>
              <a:gd name="connsiteY28" fmla="*/ 1333156 h 5516347"/>
              <a:gd name="connsiteX29" fmla="*/ 4451924 w 4499468"/>
              <a:gd name="connsiteY29" fmla="*/ 1373054 h 5516347"/>
              <a:gd name="connsiteX30" fmla="*/ 4455188 w 4499468"/>
              <a:gd name="connsiteY30" fmla="*/ 1376999 h 5516347"/>
              <a:gd name="connsiteX31" fmla="*/ 4458030 w 4499468"/>
              <a:gd name="connsiteY31" fmla="*/ 1389816 h 5516347"/>
              <a:gd name="connsiteX32" fmla="*/ 4453289 w 4499468"/>
              <a:gd name="connsiteY32" fmla="*/ 1400401 h 5516347"/>
              <a:gd name="connsiteX33" fmla="*/ 4443105 w 4499468"/>
              <a:gd name="connsiteY33" fmla="*/ 1450629 h 5516347"/>
              <a:gd name="connsiteX34" fmla="*/ 4432208 w 4499468"/>
              <a:gd name="connsiteY34" fmla="*/ 1524330 h 5516347"/>
              <a:gd name="connsiteX35" fmla="*/ 4427327 w 4499468"/>
              <a:gd name="connsiteY35" fmla="*/ 1535289 h 5516347"/>
              <a:gd name="connsiteX36" fmla="*/ 4412899 w 4499468"/>
              <a:gd name="connsiteY36" fmla="*/ 1607363 h 5516347"/>
              <a:gd name="connsiteX37" fmla="*/ 4409184 w 4499468"/>
              <a:gd name="connsiteY37" fmla="*/ 1645395 h 5516347"/>
              <a:gd name="connsiteX38" fmla="*/ 4412844 w 4499468"/>
              <a:gd name="connsiteY38" fmla="*/ 1649850 h 5516347"/>
              <a:gd name="connsiteX39" fmla="*/ 4411194 w 4499468"/>
              <a:gd name="connsiteY39" fmla="*/ 1661048 h 5516347"/>
              <a:gd name="connsiteX40" fmla="*/ 4411606 w 4499468"/>
              <a:gd name="connsiteY40" fmla="*/ 1664107 h 5516347"/>
              <a:gd name="connsiteX41" fmla="*/ 4413117 w 4499468"/>
              <a:gd name="connsiteY41" fmla="*/ 1681560 h 5516347"/>
              <a:gd name="connsiteX42" fmla="*/ 4401647 w 4499468"/>
              <a:gd name="connsiteY42" fmla="*/ 1716455 h 5516347"/>
              <a:gd name="connsiteX43" fmla="*/ 4399587 w 4499468"/>
              <a:gd name="connsiteY43" fmla="*/ 1716581 h 5516347"/>
              <a:gd name="connsiteX44" fmla="*/ 4391089 w 4499468"/>
              <a:gd name="connsiteY44" fmla="*/ 1868666 h 5516347"/>
              <a:gd name="connsiteX45" fmla="*/ 4399780 w 4499468"/>
              <a:gd name="connsiteY45" fmla="*/ 1892828 h 5516347"/>
              <a:gd name="connsiteX46" fmla="*/ 4402058 w 4499468"/>
              <a:gd name="connsiteY46" fmla="*/ 1943047 h 5516347"/>
              <a:gd name="connsiteX47" fmla="*/ 4401177 w 4499468"/>
              <a:gd name="connsiteY47" fmla="*/ 1976676 h 5516347"/>
              <a:gd name="connsiteX48" fmla="*/ 4400715 w 4499468"/>
              <a:gd name="connsiteY48" fmla="*/ 1981536 h 5516347"/>
              <a:gd name="connsiteX49" fmla="*/ 4391595 w 4499468"/>
              <a:gd name="connsiteY49" fmla="*/ 2021434 h 5516347"/>
              <a:gd name="connsiteX50" fmla="*/ 4394860 w 4499468"/>
              <a:gd name="connsiteY50" fmla="*/ 2025379 h 5516347"/>
              <a:gd name="connsiteX51" fmla="*/ 4397701 w 4499468"/>
              <a:gd name="connsiteY51" fmla="*/ 2038196 h 5516347"/>
              <a:gd name="connsiteX52" fmla="*/ 4392960 w 4499468"/>
              <a:gd name="connsiteY52" fmla="*/ 2048781 h 5516347"/>
              <a:gd name="connsiteX53" fmla="*/ 4382776 w 4499468"/>
              <a:gd name="connsiteY53" fmla="*/ 2099011 h 5516347"/>
              <a:gd name="connsiteX54" fmla="*/ 4375445 w 4499468"/>
              <a:gd name="connsiteY54" fmla="*/ 2148592 h 5516347"/>
              <a:gd name="connsiteX55" fmla="*/ 4319362 w 4499468"/>
              <a:gd name="connsiteY55" fmla="*/ 3204925 h 5516347"/>
              <a:gd name="connsiteX56" fmla="*/ 4306576 w 4499468"/>
              <a:gd name="connsiteY56" fmla="*/ 3458573 h 5516347"/>
              <a:gd name="connsiteX57" fmla="*/ 4295491 w 4499468"/>
              <a:gd name="connsiteY57" fmla="*/ 3621276 h 5516347"/>
              <a:gd name="connsiteX58" fmla="*/ 4243956 w 4499468"/>
              <a:gd name="connsiteY58" fmla="*/ 5036659 h 5516347"/>
              <a:gd name="connsiteX59" fmla="*/ 4242847 w 4499468"/>
              <a:gd name="connsiteY59" fmla="*/ 5242987 h 5516347"/>
              <a:gd name="connsiteX60" fmla="*/ 4187554 w 4499468"/>
              <a:gd name="connsiteY60" fmla="*/ 5513970 h 5516347"/>
              <a:gd name="connsiteX61" fmla="*/ 298746 w 4499468"/>
              <a:gd name="connsiteY61" fmla="*/ 5249166 h 5516347"/>
              <a:gd name="connsiteX62" fmla="*/ 1462 w 4499468"/>
              <a:gd name="connsiteY62" fmla="*/ 5237777 h 5516347"/>
              <a:gd name="connsiteX63" fmla="*/ 7874 w 4499468"/>
              <a:gd name="connsiteY63" fmla="*/ 4977753 h 5516347"/>
              <a:gd name="connsiteX64" fmla="*/ 20715 w 4499468"/>
              <a:gd name="connsiteY64" fmla="*/ 4752822 h 5516347"/>
              <a:gd name="connsiteX65" fmla="*/ 222466 w 4499468"/>
              <a:gd name="connsiteY65" fmla="*/ 0 h 5516347"/>
              <a:gd name="connsiteX0" fmla="*/ 222466 w 4499468"/>
              <a:gd name="connsiteY0" fmla="*/ 0 h 5513991"/>
              <a:gd name="connsiteX1" fmla="*/ 3251633 w 4499468"/>
              <a:gd name="connsiteY1" fmla="*/ 153134 h 5513991"/>
              <a:gd name="connsiteX2" fmla="*/ 4080444 w 4499468"/>
              <a:gd name="connsiteY2" fmla="*/ 208242 h 5513991"/>
              <a:gd name="connsiteX3" fmla="*/ 4453638 w 4499468"/>
              <a:gd name="connsiteY3" fmla="*/ 228666 h 5513991"/>
              <a:gd name="connsiteX4" fmla="*/ 4481517 w 4499468"/>
              <a:gd name="connsiteY4" fmla="*/ 250471 h 5513991"/>
              <a:gd name="connsiteX5" fmla="*/ 4479743 w 4499468"/>
              <a:gd name="connsiteY5" fmla="*/ 282222 h 5513991"/>
              <a:gd name="connsiteX6" fmla="*/ 4482665 w 4499468"/>
              <a:gd name="connsiteY6" fmla="*/ 283939 h 5513991"/>
              <a:gd name="connsiteX7" fmla="*/ 4499091 w 4499468"/>
              <a:gd name="connsiteY7" fmla="*/ 315514 h 5513991"/>
              <a:gd name="connsiteX8" fmla="*/ 4476830 w 4499468"/>
              <a:gd name="connsiteY8" fmla="*/ 373160 h 5513991"/>
              <a:gd name="connsiteX9" fmla="*/ 4473342 w 4499468"/>
              <a:gd name="connsiteY9" fmla="*/ 396781 h 5513991"/>
              <a:gd name="connsiteX10" fmla="*/ 4468237 w 4499468"/>
              <a:gd name="connsiteY10" fmla="*/ 488120 h 5513991"/>
              <a:gd name="connsiteX11" fmla="*/ 4467587 w 4499468"/>
              <a:gd name="connsiteY11" fmla="*/ 534537 h 5513991"/>
              <a:gd name="connsiteX12" fmla="*/ 4464488 w 4499468"/>
              <a:gd name="connsiteY12" fmla="*/ 563001 h 5513991"/>
              <a:gd name="connsiteX13" fmla="*/ 4463819 w 4499468"/>
              <a:gd name="connsiteY13" fmla="*/ 567182 h 5513991"/>
              <a:gd name="connsiteX14" fmla="*/ 4450882 w 4499468"/>
              <a:gd name="connsiteY14" fmla="*/ 798696 h 5513991"/>
              <a:gd name="connsiteX15" fmla="*/ 4452595 w 4499468"/>
              <a:gd name="connsiteY15" fmla="*/ 803530 h 5513991"/>
              <a:gd name="connsiteX16" fmla="*/ 4450444 w 4499468"/>
              <a:gd name="connsiteY16" fmla="*/ 827361 h 5513991"/>
              <a:gd name="connsiteX17" fmla="*/ 4448844 w 4499468"/>
              <a:gd name="connsiteY17" fmla="*/ 835146 h 5513991"/>
              <a:gd name="connsiteX18" fmla="*/ 4442606 w 4499468"/>
              <a:gd name="connsiteY18" fmla="*/ 946777 h 5513991"/>
              <a:gd name="connsiteX19" fmla="*/ 4444683 w 4499468"/>
              <a:gd name="connsiteY19" fmla="*/ 947677 h 5513991"/>
              <a:gd name="connsiteX20" fmla="*/ 4448802 w 4499468"/>
              <a:gd name="connsiteY20" fmla="*/ 983859 h 5513991"/>
              <a:gd name="connsiteX21" fmla="*/ 4444004 w 4499468"/>
              <a:gd name="connsiteY21" fmla="*/ 1082386 h 5513991"/>
              <a:gd name="connsiteX22" fmla="*/ 4443899 w 4499468"/>
              <a:gd name="connsiteY22" fmla="*/ 1140681 h 5513991"/>
              <a:gd name="connsiteX23" fmla="*/ 4448202 w 4499468"/>
              <a:gd name="connsiteY23" fmla="*/ 1161797 h 5513991"/>
              <a:gd name="connsiteX24" fmla="*/ 4451292 w 4499468"/>
              <a:gd name="connsiteY24" fmla="*/ 1191979 h 5513991"/>
              <a:gd name="connsiteX25" fmla="*/ 4460109 w 4499468"/>
              <a:gd name="connsiteY25" fmla="*/ 1244449 h 5513991"/>
              <a:gd name="connsiteX26" fmla="*/ 4462386 w 4499468"/>
              <a:gd name="connsiteY26" fmla="*/ 1294666 h 5513991"/>
              <a:gd name="connsiteX27" fmla="*/ 4461506 w 4499468"/>
              <a:gd name="connsiteY27" fmla="*/ 1328296 h 5513991"/>
              <a:gd name="connsiteX28" fmla="*/ 4461043 w 4499468"/>
              <a:gd name="connsiteY28" fmla="*/ 1333156 h 5513991"/>
              <a:gd name="connsiteX29" fmla="*/ 4451924 w 4499468"/>
              <a:gd name="connsiteY29" fmla="*/ 1373054 h 5513991"/>
              <a:gd name="connsiteX30" fmla="*/ 4455188 w 4499468"/>
              <a:gd name="connsiteY30" fmla="*/ 1376999 h 5513991"/>
              <a:gd name="connsiteX31" fmla="*/ 4458030 w 4499468"/>
              <a:gd name="connsiteY31" fmla="*/ 1389816 h 5513991"/>
              <a:gd name="connsiteX32" fmla="*/ 4453289 w 4499468"/>
              <a:gd name="connsiteY32" fmla="*/ 1400401 h 5513991"/>
              <a:gd name="connsiteX33" fmla="*/ 4443105 w 4499468"/>
              <a:gd name="connsiteY33" fmla="*/ 1450629 h 5513991"/>
              <a:gd name="connsiteX34" fmla="*/ 4432208 w 4499468"/>
              <a:gd name="connsiteY34" fmla="*/ 1524330 h 5513991"/>
              <a:gd name="connsiteX35" fmla="*/ 4427327 w 4499468"/>
              <a:gd name="connsiteY35" fmla="*/ 1535289 h 5513991"/>
              <a:gd name="connsiteX36" fmla="*/ 4412899 w 4499468"/>
              <a:gd name="connsiteY36" fmla="*/ 1607363 h 5513991"/>
              <a:gd name="connsiteX37" fmla="*/ 4409184 w 4499468"/>
              <a:gd name="connsiteY37" fmla="*/ 1645395 h 5513991"/>
              <a:gd name="connsiteX38" fmla="*/ 4412844 w 4499468"/>
              <a:gd name="connsiteY38" fmla="*/ 1649850 h 5513991"/>
              <a:gd name="connsiteX39" fmla="*/ 4411194 w 4499468"/>
              <a:gd name="connsiteY39" fmla="*/ 1661048 h 5513991"/>
              <a:gd name="connsiteX40" fmla="*/ 4411606 w 4499468"/>
              <a:gd name="connsiteY40" fmla="*/ 1664107 h 5513991"/>
              <a:gd name="connsiteX41" fmla="*/ 4413117 w 4499468"/>
              <a:gd name="connsiteY41" fmla="*/ 1681560 h 5513991"/>
              <a:gd name="connsiteX42" fmla="*/ 4401647 w 4499468"/>
              <a:gd name="connsiteY42" fmla="*/ 1716455 h 5513991"/>
              <a:gd name="connsiteX43" fmla="*/ 4399587 w 4499468"/>
              <a:gd name="connsiteY43" fmla="*/ 1716581 h 5513991"/>
              <a:gd name="connsiteX44" fmla="*/ 4391089 w 4499468"/>
              <a:gd name="connsiteY44" fmla="*/ 1868666 h 5513991"/>
              <a:gd name="connsiteX45" fmla="*/ 4399780 w 4499468"/>
              <a:gd name="connsiteY45" fmla="*/ 1892828 h 5513991"/>
              <a:gd name="connsiteX46" fmla="*/ 4402058 w 4499468"/>
              <a:gd name="connsiteY46" fmla="*/ 1943047 h 5513991"/>
              <a:gd name="connsiteX47" fmla="*/ 4401177 w 4499468"/>
              <a:gd name="connsiteY47" fmla="*/ 1976676 h 5513991"/>
              <a:gd name="connsiteX48" fmla="*/ 4400715 w 4499468"/>
              <a:gd name="connsiteY48" fmla="*/ 1981536 h 5513991"/>
              <a:gd name="connsiteX49" fmla="*/ 4391595 w 4499468"/>
              <a:gd name="connsiteY49" fmla="*/ 2021434 h 5513991"/>
              <a:gd name="connsiteX50" fmla="*/ 4394860 w 4499468"/>
              <a:gd name="connsiteY50" fmla="*/ 2025379 h 5513991"/>
              <a:gd name="connsiteX51" fmla="*/ 4397701 w 4499468"/>
              <a:gd name="connsiteY51" fmla="*/ 2038196 h 5513991"/>
              <a:gd name="connsiteX52" fmla="*/ 4392960 w 4499468"/>
              <a:gd name="connsiteY52" fmla="*/ 2048781 h 5513991"/>
              <a:gd name="connsiteX53" fmla="*/ 4382776 w 4499468"/>
              <a:gd name="connsiteY53" fmla="*/ 2099011 h 5513991"/>
              <a:gd name="connsiteX54" fmla="*/ 4375445 w 4499468"/>
              <a:gd name="connsiteY54" fmla="*/ 2148592 h 5513991"/>
              <a:gd name="connsiteX55" fmla="*/ 4319362 w 4499468"/>
              <a:gd name="connsiteY55" fmla="*/ 3204925 h 5513991"/>
              <a:gd name="connsiteX56" fmla="*/ 4306576 w 4499468"/>
              <a:gd name="connsiteY56" fmla="*/ 3458573 h 5513991"/>
              <a:gd name="connsiteX57" fmla="*/ 4295491 w 4499468"/>
              <a:gd name="connsiteY57" fmla="*/ 3621276 h 5513991"/>
              <a:gd name="connsiteX58" fmla="*/ 4243956 w 4499468"/>
              <a:gd name="connsiteY58" fmla="*/ 5036659 h 5513991"/>
              <a:gd name="connsiteX59" fmla="*/ 4242847 w 4499468"/>
              <a:gd name="connsiteY59" fmla="*/ 5242987 h 5513991"/>
              <a:gd name="connsiteX60" fmla="*/ 4187554 w 4499468"/>
              <a:gd name="connsiteY60" fmla="*/ 5513970 h 5513991"/>
              <a:gd name="connsiteX61" fmla="*/ 298746 w 4499468"/>
              <a:gd name="connsiteY61" fmla="*/ 5249166 h 5513991"/>
              <a:gd name="connsiteX62" fmla="*/ 1462 w 4499468"/>
              <a:gd name="connsiteY62" fmla="*/ 5237777 h 5513991"/>
              <a:gd name="connsiteX63" fmla="*/ 7874 w 4499468"/>
              <a:gd name="connsiteY63" fmla="*/ 4977753 h 5513991"/>
              <a:gd name="connsiteX64" fmla="*/ 20715 w 4499468"/>
              <a:gd name="connsiteY64" fmla="*/ 4752822 h 5513991"/>
              <a:gd name="connsiteX65" fmla="*/ 222466 w 4499468"/>
              <a:gd name="connsiteY65" fmla="*/ 0 h 5513991"/>
              <a:gd name="connsiteX0" fmla="*/ 222466 w 4499468"/>
              <a:gd name="connsiteY0" fmla="*/ 0 h 5513991"/>
              <a:gd name="connsiteX1" fmla="*/ 3251633 w 4499468"/>
              <a:gd name="connsiteY1" fmla="*/ 153134 h 5513991"/>
              <a:gd name="connsiteX2" fmla="*/ 4080444 w 4499468"/>
              <a:gd name="connsiteY2" fmla="*/ 208242 h 5513991"/>
              <a:gd name="connsiteX3" fmla="*/ 4453638 w 4499468"/>
              <a:gd name="connsiteY3" fmla="*/ 228666 h 5513991"/>
              <a:gd name="connsiteX4" fmla="*/ 4481517 w 4499468"/>
              <a:gd name="connsiteY4" fmla="*/ 250471 h 5513991"/>
              <a:gd name="connsiteX5" fmla="*/ 4479743 w 4499468"/>
              <a:gd name="connsiteY5" fmla="*/ 282222 h 5513991"/>
              <a:gd name="connsiteX6" fmla="*/ 4482665 w 4499468"/>
              <a:gd name="connsiteY6" fmla="*/ 283939 h 5513991"/>
              <a:gd name="connsiteX7" fmla="*/ 4499091 w 4499468"/>
              <a:gd name="connsiteY7" fmla="*/ 315514 h 5513991"/>
              <a:gd name="connsiteX8" fmla="*/ 4476830 w 4499468"/>
              <a:gd name="connsiteY8" fmla="*/ 373160 h 5513991"/>
              <a:gd name="connsiteX9" fmla="*/ 4473342 w 4499468"/>
              <a:gd name="connsiteY9" fmla="*/ 396781 h 5513991"/>
              <a:gd name="connsiteX10" fmla="*/ 4468237 w 4499468"/>
              <a:gd name="connsiteY10" fmla="*/ 488120 h 5513991"/>
              <a:gd name="connsiteX11" fmla="*/ 4467587 w 4499468"/>
              <a:gd name="connsiteY11" fmla="*/ 534537 h 5513991"/>
              <a:gd name="connsiteX12" fmla="*/ 4464488 w 4499468"/>
              <a:gd name="connsiteY12" fmla="*/ 563001 h 5513991"/>
              <a:gd name="connsiteX13" fmla="*/ 4463819 w 4499468"/>
              <a:gd name="connsiteY13" fmla="*/ 567182 h 5513991"/>
              <a:gd name="connsiteX14" fmla="*/ 4450882 w 4499468"/>
              <a:gd name="connsiteY14" fmla="*/ 798696 h 5513991"/>
              <a:gd name="connsiteX15" fmla="*/ 4452595 w 4499468"/>
              <a:gd name="connsiteY15" fmla="*/ 803530 h 5513991"/>
              <a:gd name="connsiteX16" fmla="*/ 4450444 w 4499468"/>
              <a:gd name="connsiteY16" fmla="*/ 827361 h 5513991"/>
              <a:gd name="connsiteX17" fmla="*/ 4448844 w 4499468"/>
              <a:gd name="connsiteY17" fmla="*/ 835146 h 5513991"/>
              <a:gd name="connsiteX18" fmla="*/ 4442606 w 4499468"/>
              <a:gd name="connsiteY18" fmla="*/ 946777 h 5513991"/>
              <a:gd name="connsiteX19" fmla="*/ 4444683 w 4499468"/>
              <a:gd name="connsiteY19" fmla="*/ 947677 h 5513991"/>
              <a:gd name="connsiteX20" fmla="*/ 4448802 w 4499468"/>
              <a:gd name="connsiteY20" fmla="*/ 983859 h 5513991"/>
              <a:gd name="connsiteX21" fmla="*/ 4444004 w 4499468"/>
              <a:gd name="connsiteY21" fmla="*/ 1082386 h 5513991"/>
              <a:gd name="connsiteX22" fmla="*/ 4443899 w 4499468"/>
              <a:gd name="connsiteY22" fmla="*/ 1140681 h 5513991"/>
              <a:gd name="connsiteX23" fmla="*/ 4448202 w 4499468"/>
              <a:gd name="connsiteY23" fmla="*/ 1161797 h 5513991"/>
              <a:gd name="connsiteX24" fmla="*/ 4451292 w 4499468"/>
              <a:gd name="connsiteY24" fmla="*/ 1191979 h 5513991"/>
              <a:gd name="connsiteX25" fmla="*/ 4460109 w 4499468"/>
              <a:gd name="connsiteY25" fmla="*/ 1244449 h 5513991"/>
              <a:gd name="connsiteX26" fmla="*/ 4462386 w 4499468"/>
              <a:gd name="connsiteY26" fmla="*/ 1294666 h 5513991"/>
              <a:gd name="connsiteX27" fmla="*/ 4461506 w 4499468"/>
              <a:gd name="connsiteY27" fmla="*/ 1328296 h 5513991"/>
              <a:gd name="connsiteX28" fmla="*/ 4461043 w 4499468"/>
              <a:gd name="connsiteY28" fmla="*/ 1333156 h 5513991"/>
              <a:gd name="connsiteX29" fmla="*/ 4451924 w 4499468"/>
              <a:gd name="connsiteY29" fmla="*/ 1373054 h 5513991"/>
              <a:gd name="connsiteX30" fmla="*/ 4455188 w 4499468"/>
              <a:gd name="connsiteY30" fmla="*/ 1376999 h 5513991"/>
              <a:gd name="connsiteX31" fmla="*/ 4458030 w 4499468"/>
              <a:gd name="connsiteY31" fmla="*/ 1389816 h 5513991"/>
              <a:gd name="connsiteX32" fmla="*/ 4453289 w 4499468"/>
              <a:gd name="connsiteY32" fmla="*/ 1400401 h 5513991"/>
              <a:gd name="connsiteX33" fmla="*/ 4443105 w 4499468"/>
              <a:gd name="connsiteY33" fmla="*/ 1450629 h 5513991"/>
              <a:gd name="connsiteX34" fmla="*/ 4432208 w 4499468"/>
              <a:gd name="connsiteY34" fmla="*/ 1524330 h 5513991"/>
              <a:gd name="connsiteX35" fmla="*/ 4427327 w 4499468"/>
              <a:gd name="connsiteY35" fmla="*/ 1535289 h 5513991"/>
              <a:gd name="connsiteX36" fmla="*/ 4412899 w 4499468"/>
              <a:gd name="connsiteY36" fmla="*/ 1607363 h 5513991"/>
              <a:gd name="connsiteX37" fmla="*/ 4409184 w 4499468"/>
              <a:gd name="connsiteY37" fmla="*/ 1645395 h 5513991"/>
              <a:gd name="connsiteX38" fmla="*/ 4412844 w 4499468"/>
              <a:gd name="connsiteY38" fmla="*/ 1649850 h 5513991"/>
              <a:gd name="connsiteX39" fmla="*/ 4411194 w 4499468"/>
              <a:gd name="connsiteY39" fmla="*/ 1661048 h 5513991"/>
              <a:gd name="connsiteX40" fmla="*/ 4411606 w 4499468"/>
              <a:gd name="connsiteY40" fmla="*/ 1664107 h 5513991"/>
              <a:gd name="connsiteX41" fmla="*/ 4413117 w 4499468"/>
              <a:gd name="connsiteY41" fmla="*/ 1681560 h 5513991"/>
              <a:gd name="connsiteX42" fmla="*/ 4401647 w 4499468"/>
              <a:gd name="connsiteY42" fmla="*/ 1716455 h 5513991"/>
              <a:gd name="connsiteX43" fmla="*/ 4399587 w 4499468"/>
              <a:gd name="connsiteY43" fmla="*/ 1716581 h 5513991"/>
              <a:gd name="connsiteX44" fmla="*/ 4391089 w 4499468"/>
              <a:gd name="connsiteY44" fmla="*/ 1868666 h 5513991"/>
              <a:gd name="connsiteX45" fmla="*/ 4399780 w 4499468"/>
              <a:gd name="connsiteY45" fmla="*/ 1892828 h 5513991"/>
              <a:gd name="connsiteX46" fmla="*/ 4402058 w 4499468"/>
              <a:gd name="connsiteY46" fmla="*/ 1943047 h 5513991"/>
              <a:gd name="connsiteX47" fmla="*/ 4401177 w 4499468"/>
              <a:gd name="connsiteY47" fmla="*/ 1976676 h 5513991"/>
              <a:gd name="connsiteX48" fmla="*/ 4400715 w 4499468"/>
              <a:gd name="connsiteY48" fmla="*/ 1981536 h 5513991"/>
              <a:gd name="connsiteX49" fmla="*/ 4391595 w 4499468"/>
              <a:gd name="connsiteY49" fmla="*/ 2021434 h 5513991"/>
              <a:gd name="connsiteX50" fmla="*/ 4394860 w 4499468"/>
              <a:gd name="connsiteY50" fmla="*/ 2025379 h 5513991"/>
              <a:gd name="connsiteX51" fmla="*/ 4397701 w 4499468"/>
              <a:gd name="connsiteY51" fmla="*/ 2038196 h 5513991"/>
              <a:gd name="connsiteX52" fmla="*/ 4392960 w 4499468"/>
              <a:gd name="connsiteY52" fmla="*/ 2048781 h 5513991"/>
              <a:gd name="connsiteX53" fmla="*/ 4382776 w 4499468"/>
              <a:gd name="connsiteY53" fmla="*/ 2099011 h 5513991"/>
              <a:gd name="connsiteX54" fmla="*/ 4375445 w 4499468"/>
              <a:gd name="connsiteY54" fmla="*/ 2148592 h 5513991"/>
              <a:gd name="connsiteX55" fmla="*/ 4319362 w 4499468"/>
              <a:gd name="connsiteY55" fmla="*/ 3204925 h 5513991"/>
              <a:gd name="connsiteX56" fmla="*/ 4306576 w 4499468"/>
              <a:gd name="connsiteY56" fmla="*/ 3458573 h 5513991"/>
              <a:gd name="connsiteX57" fmla="*/ 4243956 w 4499468"/>
              <a:gd name="connsiteY57" fmla="*/ 5036659 h 5513991"/>
              <a:gd name="connsiteX58" fmla="*/ 4242847 w 4499468"/>
              <a:gd name="connsiteY58" fmla="*/ 5242987 h 5513991"/>
              <a:gd name="connsiteX59" fmla="*/ 4187554 w 4499468"/>
              <a:gd name="connsiteY59" fmla="*/ 5513970 h 5513991"/>
              <a:gd name="connsiteX60" fmla="*/ 298746 w 4499468"/>
              <a:gd name="connsiteY60" fmla="*/ 5249166 h 5513991"/>
              <a:gd name="connsiteX61" fmla="*/ 1462 w 4499468"/>
              <a:gd name="connsiteY61" fmla="*/ 5237777 h 5513991"/>
              <a:gd name="connsiteX62" fmla="*/ 7874 w 4499468"/>
              <a:gd name="connsiteY62" fmla="*/ 4977753 h 5513991"/>
              <a:gd name="connsiteX63" fmla="*/ 20715 w 4499468"/>
              <a:gd name="connsiteY63" fmla="*/ 4752822 h 5513991"/>
              <a:gd name="connsiteX64" fmla="*/ 222466 w 4499468"/>
              <a:gd name="connsiteY64" fmla="*/ 0 h 5513991"/>
              <a:gd name="connsiteX0" fmla="*/ 222466 w 4499468"/>
              <a:gd name="connsiteY0" fmla="*/ 0 h 5513991"/>
              <a:gd name="connsiteX1" fmla="*/ 3251633 w 4499468"/>
              <a:gd name="connsiteY1" fmla="*/ 153134 h 5513991"/>
              <a:gd name="connsiteX2" fmla="*/ 4080444 w 4499468"/>
              <a:gd name="connsiteY2" fmla="*/ 208242 h 5513991"/>
              <a:gd name="connsiteX3" fmla="*/ 4453638 w 4499468"/>
              <a:gd name="connsiteY3" fmla="*/ 228666 h 5513991"/>
              <a:gd name="connsiteX4" fmla="*/ 4481517 w 4499468"/>
              <a:gd name="connsiteY4" fmla="*/ 250471 h 5513991"/>
              <a:gd name="connsiteX5" fmla="*/ 4479743 w 4499468"/>
              <a:gd name="connsiteY5" fmla="*/ 282222 h 5513991"/>
              <a:gd name="connsiteX6" fmla="*/ 4482665 w 4499468"/>
              <a:gd name="connsiteY6" fmla="*/ 283939 h 5513991"/>
              <a:gd name="connsiteX7" fmla="*/ 4499091 w 4499468"/>
              <a:gd name="connsiteY7" fmla="*/ 315514 h 5513991"/>
              <a:gd name="connsiteX8" fmla="*/ 4476830 w 4499468"/>
              <a:gd name="connsiteY8" fmla="*/ 373160 h 5513991"/>
              <a:gd name="connsiteX9" fmla="*/ 4473342 w 4499468"/>
              <a:gd name="connsiteY9" fmla="*/ 396781 h 5513991"/>
              <a:gd name="connsiteX10" fmla="*/ 4468237 w 4499468"/>
              <a:gd name="connsiteY10" fmla="*/ 488120 h 5513991"/>
              <a:gd name="connsiteX11" fmla="*/ 4467587 w 4499468"/>
              <a:gd name="connsiteY11" fmla="*/ 534537 h 5513991"/>
              <a:gd name="connsiteX12" fmla="*/ 4464488 w 4499468"/>
              <a:gd name="connsiteY12" fmla="*/ 563001 h 5513991"/>
              <a:gd name="connsiteX13" fmla="*/ 4463819 w 4499468"/>
              <a:gd name="connsiteY13" fmla="*/ 567182 h 5513991"/>
              <a:gd name="connsiteX14" fmla="*/ 4450882 w 4499468"/>
              <a:gd name="connsiteY14" fmla="*/ 798696 h 5513991"/>
              <a:gd name="connsiteX15" fmla="*/ 4452595 w 4499468"/>
              <a:gd name="connsiteY15" fmla="*/ 803530 h 5513991"/>
              <a:gd name="connsiteX16" fmla="*/ 4450444 w 4499468"/>
              <a:gd name="connsiteY16" fmla="*/ 827361 h 5513991"/>
              <a:gd name="connsiteX17" fmla="*/ 4448844 w 4499468"/>
              <a:gd name="connsiteY17" fmla="*/ 835146 h 5513991"/>
              <a:gd name="connsiteX18" fmla="*/ 4442606 w 4499468"/>
              <a:gd name="connsiteY18" fmla="*/ 946777 h 5513991"/>
              <a:gd name="connsiteX19" fmla="*/ 4444683 w 4499468"/>
              <a:gd name="connsiteY19" fmla="*/ 947677 h 5513991"/>
              <a:gd name="connsiteX20" fmla="*/ 4448802 w 4499468"/>
              <a:gd name="connsiteY20" fmla="*/ 983859 h 5513991"/>
              <a:gd name="connsiteX21" fmla="*/ 4444004 w 4499468"/>
              <a:gd name="connsiteY21" fmla="*/ 1082386 h 5513991"/>
              <a:gd name="connsiteX22" fmla="*/ 4443899 w 4499468"/>
              <a:gd name="connsiteY22" fmla="*/ 1140681 h 5513991"/>
              <a:gd name="connsiteX23" fmla="*/ 4448202 w 4499468"/>
              <a:gd name="connsiteY23" fmla="*/ 1161797 h 5513991"/>
              <a:gd name="connsiteX24" fmla="*/ 4451292 w 4499468"/>
              <a:gd name="connsiteY24" fmla="*/ 1191979 h 5513991"/>
              <a:gd name="connsiteX25" fmla="*/ 4460109 w 4499468"/>
              <a:gd name="connsiteY25" fmla="*/ 1244449 h 5513991"/>
              <a:gd name="connsiteX26" fmla="*/ 4462386 w 4499468"/>
              <a:gd name="connsiteY26" fmla="*/ 1294666 h 5513991"/>
              <a:gd name="connsiteX27" fmla="*/ 4461506 w 4499468"/>
              <a:gd name="connsiteY27" fmla="*/ 1328296 h 5513991"/>
              <a:gd name="connsiteX28" fmla="*/ 4461043 w 4499468"/>
              <a:gd name="connsiteY28" fmla="*/ 1333156 h 5513991"/>
              <a:gd name="connsiteX29" fmla="*/ 4451924 w 4499468"/>
              <a:gd name="connsiteY29" fmla="*/ 1373054 h 5513991"/>
              <a:gd name="connsiteX30" fmla="*/ 4455188 w 4499468"/>
              <a:gd name="connsiteY30" fmla="*/ 1376999 h 5513991"/>
              <a:gd name="connsiteX31" fmla="*/ 4458030 w 4499468"/>
              <a:gd name="connsiteY31" fmla="*/ 1389816 h 5513991"/>
              <a:gd name="connsiteX32" fmla="*/ 4453289 w 4499468"/>
              <a:gd name="connsiteY32" fmla="*/ 1400401 h 5513991"/>
              <a:gd name="connsiteX33" fmla="*/ 4443105 w 4499468"/>
              <a:gd name="connsiteY33" fmla="*/ 1450629 h 5513991"/>
              <a:gd name="connsiteX34" fmla="*/ 4432208 w 4499468"/>
              <a:gd name="connsiteY34" fmla="*/ 1524330 h 5513991"/>
              <a:gd name="connsiteX35" fmla="*/ 4427327 w 4499468"/>
              <a:gd name="connsiteY35" fmla="*/ 1535289 h 5513991"/>
              <a:gd name="connsiteX36" fmla="*/ 4412899 w 4499468"/>
              <a:gd name="connsiteY36" fmla="*/ 1607363 h 5513991"/>
              <a:gd name="connsiteX37" fmla="*/ 4409184 w 4499468"/>
              <a:gd name="connsiteY37" fmla="*/ 1645395 h 5513991"/>
              <a:gd name="connsiteX38" fmla="*/ 4412844 w 4499468"/>
              <a:gd name="connsiteY38" fmla="*/ 1649850 h 5513991"/>
              <a:gd name="connsiteX39" fmla="*/ 4411194 w 4499468"/>
              <a:gd name="connsiteY39" fmla="*/ 1661048 h 5513991"/>
              <a:gd name="connsiteX40" fmla="*/ 4411606 w 4499468"/>
              <a:gd name="connsiteY40" fmla="*/ 1664107 h 5513991"/>
              <a:gd name="connsiteX41" fmla="*/ 4413117 w 4499468"/>
              <a:gd name="connsiteY41" fmla="*/ 1681560 h 5513991"/>
              <a:gd name="connsiteX42" fmla="*/ 4401647 w 4499468"/>
              <a:gd name="connsiteY42" fmla="*/ 1716455 h 5513991"/>
              <a:gd name="connsiteX43" fmla="*/ 4399587 w 4499468"/>
              <a:gd name="connsiteY43" fmla="*/ 1716581 h 5513991"/>
              <a:gd name="connsiteX44" fmla="*/ 4391089 w 4499468"/>
              <a:gd name="connsiteY44" fmla="*/ 1868666 h 5513991"/>
              <a:gd name="connsiteX45" fmla="*/ 4399780 w 4499468"/>
              <a:gd name="connsiteY45" fmla="*/ 1892828 h 5513991"/>
              <a:gd name="connsiteX46" fmla="*/ 4402058 w 4499468"/>
              <a:gd name="connsiteY46" fmla="*/ 1943047 h 5513991"/>
              <a:gd name="connsiteX47" fmla="*/ 4401177 w 4499468"/>
              <a:gd name="connsiteY47" fmla="*/ 1976676 h 5513991"/>
              <a:gd name="connsiteX48" fmla="*/ 4400715 w 4499468"/>
              <a:gd name="connsiteY48" fmla="*/ 1981536 h 5513991"/>
              <a:gd name="connsiteX49" fmla="*/ 4391595 w 4499468"/>
              <a:gd name="connsiteY49" fmla="*/ 2021434 h 5513991"/>
              <a:gd name="connsiteX50" fmla="*/ 4394860 w 4499468"/>
              <a:gd name="connsiteY50" fmla="*/ 2025379 h 5513991"/>
              <a:gd name="connsiteX51" fmla="*/ 4397701 w 4499468"/>
              <a:gd name="connsiteY51" fmla="*/ 2038196 h 5513991"/>
              <a:gd name="connsiteX52" fmla="*/ 4392960 w 4499468"/>
              <a:gd name="connsiteY52" fmla="*/ 2048781 h 5513991"/>
              <a:gd name="connsiteX53" fmla="*/ 4382776 w 4499468"/>
              <a:gd name="connsiteY53" fmla="*/ 2099011 h 5513991"/>
              <a:gd name="connsiteX54" fmla="*/ 4375445 w 4499468"/>
              <a:gd name="connsiteY54" fmla="*/ 2148592 h 5513991"/>
              <a:gd name="connsiteX55" fmla="*/ 4319362 w 4499468"/>
              <a:gd name="connsiteY55" fmla="*/ 3204925 h 5513991"/>
              <a:gd name="connsiteX56" fmla="*/ 4243956 w 4499468"/>
              <a:gd name="connsiteY56" fmla="*/ 5036659 h 5513991"/>
              <a:gd name="connsiteX57" fmla="*/ 4242847 w 4499468"/>
              <a:gd name="connsiteY57" fmla="*/ 5242987 h 5513991"/>
              <a:gd name="connsiteX58" fmla="*/ 4187554 w 4499468"/>
              <a:gd name="connsiteY58" fmla="*/ 5513970 h 5513991"/>
              <a:gd name="connsiteX59" fmla="*/ 298746 w 4499468"/>
              <a:gd name="connsiteY59" fmla="*/ 5249166 h 5513991"/>
              <a:gd name="connsiteX60" fmla="*/ 1462 w 4499468"/>
              <a:gd name="connsiteY60" fmla="*/ 5237777 h 5513991"/>
              <a:gd name="connsiteX61" fmla="*/ 7874 w 4499468"/>
              <a:gd name="connsiteY61" fmla="*/ 4977753 h 5513991"/>
              <a:gd name="connsiteX62" fmla="*/ 20715 w 4499468"/>
              <a:gd name="connsiteY62" fmla="*/ 4752822 h 5513991"/>
              <a:gd name="connsiteX63" fmla="*/ 222466 w 4499468"/>
              <a:gd name="connsiteY63" fmla="*/ 0 h 5513991"/>
              <a:gd name="connsiteX0" fmla="*/ 222466 w 4499468"/>
              <a:gd name="connsiteY0" fmla="*/ 0 h 5513991"/>
              <a:gd name="connsiteX1" fmla="*/ 3251633 w 4499468"/>
              <a:gd name="connsiteY1" fmla="*/ 153134 h 5513991"/>
              <a:gd name="connsiteX2" fmla="*/ 4080444 w 4499468"/>
              <a:gd name="connsiteY2" fmla="*/ 208242 h 5513991"/>
              <a:gd name="connsiteX3" fmla="*/ 4453638 w 4499468"/>
              <a:gd name="connsiteY3" fmla="*/ 228666 h 5513991"/>
              <a:gd name="connsiteX4" fmla="*/ 4481517 w 4499468"/>
              <a:gd name="connsiteY4" fmla="*/ 250471 h 5513991"/>
              <a:gd name="connsiteX5" fmla="*/ 4479743 w 4499468"/>
              <a:gd name="connsiteY5" fmla="*/ 282222 h 5513991"/>
              <a:gd name="connsiteX6" fmla="*/ 4482665 w 4499468"/>
              <a:gd name="connsiteY6" fmla="*/ 283939 h 5513991"/>
              <a:gd name="connsiteX7" fmla="*/ 4499091 w 4499468"/>
              <a:gd name="connsiteY7" fmla="*/ 315514 h 5513991"/>
              <a:gd name="connsiteX8" fmla="*/ 4476830 w 4499468"/>
              <a:gd name="connsiteY8" fmla="*/ 373160 h 5513991"/>
              <a:gd name="connsiteX9" fmla="*/ 4473342 w 4499468"/>
              <a:gd name="connsiteY9" fmla="*/ 396781 h 5513991"/>
              <a:gd name="connsiteX10" fmla="*/ 4468237 w 4499468"/>
              <a:gd name="connsiteY10" fmla="*/ 488120 h 5513991"/>
              <a:gd name="connsiteX11" fmla="*/ 4467587 w 4499468"/>
              <a:gd name="connsiteY11" fmla="*/ 534537 h 5513991"/>
              <a:gd name="connsiteX12" fmla="*/ 4464488 w 4499468"/>
              <a:gd name="connsiteY12" fmla="*/ 563001 h 5513991"/>
              <a:gd name="connsiteX13" fmla="*/ 4463819 w 4499468"/>
              <a:gd name="connsiteY13" fmla="*/ 567182 h 5513991"/>
              <a:gd name="connsiteX14" fmla="*/ 4450882 w 4499468"/>
              <a:gd name="connsiteY14" fmla="*/ 798696 h 5513991"/>
              <a:gd name="connsiteX15" fmla="*/ 4452595 w 4499468"/>
              <a:gd name="connsiteY15" fmla="*/ 803530 h 5513991"/>
              <a:gd name="connsiteX16" fmla="*/ 4450444 w 4499468"/>
              <a:gd name="connsiteY16" fmla="*/ 827361 h 5513991"/>
              <a:gd name="connsiteX17" fmla="*/ 4448844 w 4499468"/>
              <a:gd name="connsiteY17" fmla="*/ 835146 h 5513991"/>
              <a:gd name="connsiteX18" fmla="*/ 4442606 w 4499468"/>
              <a:gd name="connsiteY18" fmla="*/ 946777 h 5513991"/>
              <a:gd name="connsiteX19" fmla="*/ 4444683 w 4499468"/>
              <a:gd name="connsiteY19" fmla="*/ 947677 h 5513991"/>
              <a:gd name="connsiteX20" fmla="*/ 4448802 w 4499468"/>
              <a:gd name="connsiteY20" fmla="*/ 983859 h 5513991"/>
              <a:gd name="connsiteX21" fmla="*/ 4444004 w 4499468"/>
              <a:gd name="connsiteY21" fmla="*/ 1082386 h 5513991"/>
              <a:gd name="connsiteX22" fmla="*/ 4443899 w 4499468"/>
              <a:gd name="connsiteY22" fmla="*/ 1140681 h 5513991"/>
              <a:gd name="connsiteX23" fmla="*/ 4448202 w 4499468"/>
              <a:gd name="connsiteY23" fmla="*/ 1161797 h 5513991"/>
              <a:gd name="connsiteX24" fmla="*/ 4451292 w 4499468"/>
              <a:gd name="connsiteY24" fmla="*/ 1191979 h 5513991"/>
              <a:gd name="connsiteX25" fmla="*/ 4460109 w 4499468"/>
              <a:gd name="connsiteY25" fmla="*/ 1244449 h 5513991"/>
              <a:gd name="connsiteX26" fmla="*/ 4462386 w 4499468"/>
              <a:gd name="connsiteY26" fmla="*/ 1294666 h 5513991"/>
              <a:gd name="connsiteX27" fmla="*/ 4461506 w 4499468"/>
              <a:gd name="connsiteY27" fmla="*/ 1328296 h 5513991"/>
              <a:gd name="connsiteX28" fmla="*/ 4461043 w 4499468"/>
              <a:gd name="connsiteY28" fmla="*/ 1333156 h 5513991"/>
              <a:gd name="connsiteX29" fmla="*/ 4451924 w 4499468"/>
              <a:gd name="connsiteY29" fmla="*/ 1373054 h 5513991"/>
              <a:gd name="connsiteX30" fmla="*/ 4455188 w 4499468"/>
              <a:gd name="connsiteY30" fmla="*/ 1376999 h 5513991"/>
              <a:gd name="connsiteX31" fmla="*/ 4458030 w 4499468"/>
              <a:gd name="connsiteY31" fmla="*/ 1389816 h 5513991"/>
              <a:gd name="connsiteX32" fmla="*/ 4453289 w 4499468"/>
              <a:gd name="connsiteY32" fmla="*/ 1400401 h 5513991"/>
              <a:gd name="connsiteX33" fmla="*/ 4443105 w 4499468"/>
              <a:gd name="connsiteY33" fmla="*/ 1450629 h 5513991"/>
              <a:gd name="connsiteX34" fmla="*/ 4432208 w 4499468"/>
              <a:gd name="connsiteY34" fmla="*/ 1524330 h 5513991"/>
              <a:gd name="connsiteX35" fmla="*/ 4427327 w 4499468"/>
              <a:gd name="connsiteY35" fmla="*/ 1535289 h 5513991"/>
              <a:gd name="connsiteX36" fmla="*/ 4412899 w 4499468"/>
              <a:gd name="connsiteY36" fmla="*/ 1607363 h 5513991"/>
              <a:gd name="connsiteX37" fmla="*/ 4409184 w 4499468"/>
              <a:gd name="connsiteY37" fmla="*/ 1645395 h 5513991"/>
              <a:gd name="connsiteX38" fmla="*/ 4412844 w 4499468"/>
              <a:gd name="connsiteY38" fmla="*/ 1649850 h 5513991"/>
              <a:gd name="connsiteX39" fmla="*/ 4411194 w 4499468"/>
              <a:gd name="connsiteY39" fmla="*/ 1661048 h 5513991"/>
              <a:gd name="connsiteX40" fmla="*/ 4411606 w 4499468"/>
              <a:gd name="connsiteY40" fmla="*/ 1664107 h 5513991"/>
              <a:gd name="connsiteX41" fmla="*/ 4413117 w 4499468"/>
              <a:gd name="connsiteY41" fmla="*/ 1681560 h 5513991"/>
              <a:gd name="connsiteX42" fmla="*/ 4401647 w 4499468"/>
              <a:gd name="connsiteY42" fmla="*/ 1716455 h 5513991"/>
              <a:gd name="connsiteX43" fmla="*/ 4399587 w 4499468"/>
              <a:gd name="connsiteY43" fmla="*/ 1716581 h 5513991"/>
              <a:gd name="connsiteX44" fmla="*/ 4391089 w 4499468"/>
              <a:gd name="connsiteY44" fmla="*/ 1868666 h 5513991"/>
              <a:gd name="connsiteX45" fmla="*/ 4399780 w 4499468"/>
              <a:gd name="connsiteY45" fmla="*/ 1892828 h 5513991"/>
              <a:gd name="connsiteX46" fmla="*/ 4402058 w 4499468"/>
              <a:gd name="connsiteY46" fmla="*/ 1943047 h 5513991"/>
              <a:gd name="connsiteX47" fmla="*/ 4401177 w 4499468"/>
              <a:gd name="connsiteY47" fmla="*/ 1976676 h 5513991"/>
              <a:gd name="connsiteX48" fmla="*/ 4400715 w 4499468"/>
              <a:gd name="connsiteY48" fmla="*/ 1981536 h 5513991"/>
              <a:gd name="connsiteX49" fmla="*/ 4391595 w 4499468"/>
              <a:gd name="connsiteY49" fmla="*/ 2021434 h 5513991"/>
              <a:gd name="connsiteX50" fmla="*/ 4394860 w 4499468"/>
              <a:gd name="connsiteY50" fmla="*/ 2025379 h 5513991"/>
              <a:gd name="connsiteX51" fmla="*/ 4397701 w 4499468"/>
              <a:gd name="connsiteY51" fmla="*/ 2038196 h 5513991"/>
              <a:gd name="connsiteX52" fmla="*/ 4392960 w 4499468"/>
              <a:gd name="connsiteY52" fmla="*/ 2048781 h 5513991"/>
              <a:gd name="connsiteX53" fmla="*/ 4382776 w 4499468"/>
              <a:gd name="connsiteY53" fmla="*/ 2099011 h 5513991"/>
              <a:gd name="connsiteX54" fmla="*/ 4375445 w 4499468"/>
              <a:gd name="connsiteY54" fmla="*/ 2148592 h 5513991"/>
              <a:gd name="connsiteX55" fmla="*/ 4243956 w 4499468"/>
              <a:gd name="connsiteY55" fmla="*/ 5036659 h 5513991"/>
              <a:gd name="connsiteX56" fmla="*/ 4242847 w 4499468"/>
              <a:gd name="connsiteY56" fmla="*/ 5242987 h 5513991"/>
              <a:gd name="connsiteX57" fmla="*/ 4187554 w 4499468"/>
              <a:gd name="connsiteY57" fmla="*/ 5513970 h 5513991"/>
              <a:gd name="connsiteX58" fmla="*/ 298746 w 4499468"/>
              <a:gd name="connsiteY58" fmla="*/ 5249166 h 5513991"/>
              <a:gd name="connsiteX59" fmla="*/ 1462 w 4499468"/>
              <a:gd name="connsiteY59" fmla="*/ 5237777 h 5513991"/>
              <a:gd name="connsiteX60" fmla="*/ 7874 w 4499468"/>
              <a:gd name="connsiteY60" fmla="*/ 4977753 h 5513991"/>
              <a:gd name="connsiteX61" fmla="*/ 20715 w 4499468"/>
              <a:gd name="connsiteY61" fmla="*/ 4752822 h 5513991"/>
              <a:gd name="connsiteX62" fmla="*/ 222466 w 4499468"/>
              <a:gd name="connsiteY62" fmla="*/ 0 h 5513991"/>
              <a:gd name="connsiteX0" fmla="*/ 222466 w 4482665"/>
              <a:gd name="connsiteY0" fmla="*/ 0 h 5513991"/>
              <a:gd name="connsiteX1" fmla="*/ 3251633 w 4482665"/>
              <a:gd name="connsiteY1" fmla="*/ 153134 h 5513991"/>
              <a:gd name="connsiteX2" fmla="*/ 4080444 w 4482665"/>
              <a:gd name="connsiteY2" fmla="*/ 208242 h 5513991"/>
              <a:gd name="connsiteX3" fmla="*/ 4453638 w 4482665"/>
              <a:gd name="connsiteY3" fmla="*/ 228666 h 5513991"/>
              <a:gd name="connsiteX4" fmla="*/ 4481517 w 4482665"/>
              <a:gd name="connsiteY4" fmla="*/ 250471 h 5513991"/>
              <a:gd name="connsiteX5" fmla="*/ 4479743 w 4482665"/>
              <a:gd name="connsiteY5" fmla="*/ 282222 h 5513991"/>
              <a:gd name="connsiteX6" fmla="*/ 4482665 w 4482665"/>
              <a:gd name="connsiteY6" fmla="*/ 283939 h 5513991"/>
              <a:gd name="connsiteX7" fmla="*/ 4476830 w 4482665"/>
              <a:gd name="connsiteY7" fmla="*/ 373160 h 5513991"/>
              <a:gd name="connsiteX8" fmla="*/ 4473342 w 4482665"/>
              <a:gd name="connsiteY8" fmla="*/ 396781 h 5513991"/>
              <a:gd name="connsiteX9" fmla="*/ 4468237 w 4482665"/>
              <a:gd name="connsiteY9" fmla="*/ 488120 h 5513991"/>
              <a:gd name="connsiteX10" fmla="*/ 4467587 w 4482665"/>
              <a:gd name="connsiteY10" fmla="*/ 534537 h 5513991"/>
              <a:gd name="connsiteX11" fmla="*/ 4464488 w 4482665"/>
              <a:gd name="connsiteY11" fmla="*/ 563001 h 5513991"/>
              <a:gd name="connsiteX12" fmla="*/ 4463819 w 4482665"/>
              <a:gd name="connsiteY12" fmla="*/ 567182 h 5513991"/>
              <a:gd name="connsiteX13" fmla="*/ 4450882 w 4482665"/>
              <a:gd name="connsiteY13" fmla="*/ 798696 h 5513991"/>
              <a:gd name="connsiteX14" fmla="*/ 4452595 w 4482665"/>
              <a:gd name="connsiteY14" fmla="*/ 803530 h 5513991"/>
              <a:gd name="connsiteX15" fmla="*/ 4450444 w 4482665"/>
              <a:gd name="connsiteY15" fmla="*/ 827361 h 5513991"/>
              <a:gd name="connsiteX16" fmla="*/ 4448844 w 4482665"/>
              <a:gd name="connsiteY16" fmla="*/ 835146 h 5513991"/>
              <a:gd name="connsiteX17" fmla="*/ 4442606 w 4482665"/>
              <a:gd name="connsiteY17" fmla="*/ 946777 h 5513991"/>
              <a:gd name="connsiteX18" fmla="*/ 4444683 w 4482665"/>
              <a:gd name="connsiteY18" fmla="*/ 947677 h 5513991"/>
              <a:gd name="connsiteX19" fmla="*/ 4448802 w 4482665"/>
              <a:gd name="connsiteY19" fmla="*/ 983859 h 5513991"/>
              <a:gd name="connsiteX20" fmla="*/ 4444004 w 4482665"/>
              <a:gd name="connsiteY20" fmla="*/ 1082386 h 5513991"/>
              <a:gd name="connsiteX21" fmla="*/ 4443899 w 4482665"/>
              <a:gd name="connsiteY21" fmla="*/ 1140681 h 5513991"/>
              <a:gd name="connsiteX22" fmla="*/ 4448202 w 4482665"/>
              <a:gd name="connsiteY22" fmla="*/ 1161797 h 5513991"/>
              <a:gd name="connsiteX23" fmla="*/ 4451292 w 4482665"/>
              <a:gd name="connsiteY23" fmla="*/ 1191979 h 5513991"/>
              <a:gd name="connsiteX24" fmla="*/ 4460109 w 4482665"/>
              <a:gd name="connsiteY24" fmla="*/ 1244449 h 5513991"/>
              <a:gd name="connsiteX25" fmla="*/ 4462386 w 4482665"/>
              <a:gd name="connsiteY25" fmla="*/ 1294666 h 5513991"/>
              <a:gd name="connsiteX26" fmla="*/ 4461506 w 4482665"/>
              <a:gd name="connsiteY26" fmla="*/ 1328296 h 5513991"/>
              <a:gd name="connsiteX27" fmla="*/ 4461043 w 4482665"/>
              <a:gd name="connsiteY27" fmla="*/ 1333156 h 5513991"/>
              <a:gd name="connsiteX28" fmla="*/ 4451924 w 4482665"/>
              <a:gd name="connsiteY28" fmla="*/ 1373054 h 5513991"/>
              <a:gd name="connsiteX29" fmla="*/ 4455188 w 4482665"/>
              <a:gd name="connsiteY29" fmla="*/ 1376999 h 5513991"/>
              <a:gd name="connsiteX30" fmla="*/ 4458030 w 4482665"/>
              <a:gd name="connsiteY30" fmla="*/ 1389816 h 5513991"/>
              <a:gd name="connsiteX31" fmla="*/ 4453289 w 4482665"/>
              <a:gd name="connsiteY31" fmla="*/ 1400401 h 5513991"/>
              <a:gd name="connsiteX32" fmla="*/ 4443105 w 4482665"/>
              <a:gd name="connsiteY32" fmla="*/ 1450629 h 5513991"/>
              <a:gd name="connsiteX33" fmla="*/ 4432208 w 4482665"/>
              <a:gd name="connsiteY33" fmla="*/ 1524330 h 5513991"/>
              <a:gd name="connsiteX34" fmla="*/ 4427327 w 4482665"/>
              <a:gd name="connsiteY34" fmla="*/ 1535289 h 5513991"/>
              <a:gd name="connsiteX35" fmla="*/ 4412899 w 4482665"/>
              <a:gd name="connsiteY35" fmla="*/ 1607363 h 5513991"/>
              <a:gd name="connsiteX36" fmla="*/ 4409184 w 4482665"/>
              <a:gd name="connsiteY36" fmla="*/ 1645395 h 5513991"/>
              <a:gd name="connsiteX37" fmla="*/ 4412844 w 4482665"/>
              <a:gd name="connsiteY37" fmla="*/ 1649850 h 5513991"/>
              <a:gd name="connsiteX38" fmla="*/ 4411194 w 4482665"/>
              <a:gd name="connsiteY38" fmla="*/ 1661048 h 5513991"/>
              <a:gd name="connsiteX39" fmla="*/ 4411606 w 4482665"/>
              <a:gd name="connsiteY39" fmla="*/ 1664107 h 5513991"/>
              <a:gd name="connsiteX40" fmla="*/ 4413117 w 4482665"/>
              <a:gd name="connsiteY40" fmla="*/ 1681560 h 5513991"/>
              <a:gd name="connsiteX41" fmla="*/ 4401647 w 4482665"/>
              <a:gd name="connsiteY41" fmla="*/ 1716455 h 5513991"/>
              <a:gd name="connsiteX42" fmla="*/ 4399587 w 4482665"/>
              <a:gd name="connsiteY42" fmla="*/ 1716581 h 5513991"/>
              <a:gd name="connsiteX43" fmla="*/ 4391089 w 4482665"/>
              <a:gd name="connsiteY43" fmla="*/ 1868666 h 5513991"/>
              <a:gd name="connsiteX44" fmla="*/ 4399780 w 4482665"/>
              <a:gd name="connsiteY44" fmla="*/ 1892828 h 5513991"/>
              <a:gd name="connsiteX45" fmla="*/ 4402058 w 4482665"/>
              <a:gd name="connsiteY45" fmla="*/ 1943047 h 5513991"/>
              <a:gd name="connsiteX46" fmla="*/ 4401177 w 4482665"/>
              <a:gd name="connsiteY46" fmla="*/ 1976676 h 5513991"/>
              <a:gd name="connsiteX47" fmla="*/ 4400715 w 4482665"/>
              <a:gd name="connsiteY47" fmla="*/ 1981536 h 5513991"/>
              <a:gd name="connsiteX48" fmla="*/ 4391595 w 4482665"/>
              <a:gd name="connsiteY48" fmla="*/ 2021434 h 5513991"/>
              <a:gd name="connsiteX49" fmla="*/ 4394860 w 4482665"/>
              <a:gd name="connsiteY49" fmla="*/ 2025379 h 5513991"/>
              <a:gd name="connsiteX50" fmla="*/ 4397701 w 4482665"/>
              <a:gd name="connsiteY50" fmla="*/ 2038196 h 5513991"/>
              <a:gd name="connsiteX51" fmla="*/ 4392960 w 4482665"/>
              <a:gd name="connsiteY51" fmla="*/ 2048781 h 5513991"/>
              <a:gd name="connsiteX52" fmla="*/ 4382776 w 4482665"/>
              <a:gd name="connsiteY52" fmla="*/ 2099011 h 5513991"/>
              <a:gd name="connsiteX53" fmla="*/ 4375445 w 4482665"/>
              <a:gd name="connsiteY53" fmla="*/ 2148592 h 5513991"/>
              <a:gd name="connsiteX54" fmla="*/ 4243956 w 4482665"/>
              <a:gd name="connsiteY54" fmla="*/ 5036659 h 5513991"/>
              <a:gd name="connsiteX55" fmla="*/ 4242847 w 4482665"/>
              <a:gd name="connsiteY55" fmla="*/ 5242987 h 5513991"/>
              <a:gd name="connsiteX56" fmla="*/ 4187554 w 4482665"/>
              <a:gd name="connsiteY56" fmla="*/ 5513970 h 5513991"/>
              <a:gd name="connsiteX57" fmla="*/ 298746 w 4482665"/>
              <a:gd name="connsiteY57" fmla="*/ 5249166 h 5513991"/>
              <a:gd name="connsiteX58" fmla="*/ 1462 w 4482665"/>
              <a:gd name="connsiteY58" fmla="*/ 5237777 h 5513991"/>
              <a:gd name="connsiteX59" fmla="*/ 7874 w 4482665"/>
              <a:gd name="connsiteY59" fmla="*/ 4977753 h 5513991"/>
              <a:gd name="connsiteX60" fmla="*/ 20715 w 4482665"/>
              <a:gd name="connsiteY60" fmla="*/ 4752822 h 5513991"/>
              <a:gd name="connsiteX61" fmla="*/ 222466 w 4482665"/>
              <a:gd name="connsiteY61" fmla="*/ 0 h 5513991"/>
              <a:gd name="connsiteX0" fmla="*/ 222466 w 4481517"/>
              <a:gd name="connsiteY0" fmla="*/ 0 h 5513991"/>
              <a:gd name="connsiteX1" fmla="*/ 3251633 w 4481517"/>
              <a:gd name="connsiteY1" fmla="*/ 153134 h 5513991"/>
              <a:gd name="connsiteX2" fmla="*/ 4080444 w 4481517"/>
              <a:gd name="connsiteY2" fmla="*/ 208242 h 5513991"/>
              <a:gd name="connsiteX3" fmla="*/ 4453638 w 4481517"/>
              <a:gd name="connsiteY3" fmla="*/ 228666 h 5513991"/>
              <a:gd name="connsiteX4" fmla="*/ 4481517 w 4481517"/>
              <a:gd name="connsiteY4" fmla="*/ 250471 h 5513991"/>
              <a:gd name="connsiteX5" fmla="*/ 4479743 w 4481517"/>
              <a:gd name="connsiteY5" fmla="*/ 282222 h 5513991"/>
              <a:gd name="connsiteX6" fmla="*/ 4476830 w 4481517"/>
              <a:gd name="connsiteY6" fmla="*/ 373160 h 5513991"/>
              <a:gd name="connsiteX7" fmla="*/ 4473342 w 4481517"/>
              <a:gd name="connsiteY7" fmla="*/ 396781 h 5513991"/>
              <a:gd name="connsiteX8" fmla="*/ 4468237 w 4481517"/>
              <a:gd name="connsiteY8" fmla="*/ 488120 h 5513991"/>
              <a:gd name="connsiteX9" fmla="*/ 4467587 w 4481517"/>
              <a:gd name="connsiteY9" fmla="*/ 534537 h 5513991"/>
              <a:gd name="connsiteX10" fmla="*/ 4464488 w 4481517"/>
              <a:gd name="connsiteY10" fmla="*/ 563001 h 5513991"/>
              <a:gd name="connsiteX11" fmla="*/ 4463819 w 4481517"/>
              <a:gd name="connsiteY11" fmla="*/ 567182 h 5513991"/>
              <a:gd name="connsiteX12" fmla="*/ 4450882 w 4481517"/>
              <a:gd name="connsiteY12" fmla="*/ 798696 h 5513991"/>
              <a:gd name="connsiteX13" fmla="*/ 4452595 w 4481517"/>
              <a:gd name="connsiteY13" fmla="*/ 803530 h 5513991"/>
              <a:gd name="connsiteX14" fmla="*/ 4450444 w 4481517"/>
              <a:gd name="connsiteY14" fmla="*/ 827361 h 5513991"/>
              <a:gd name="connsiteX15" fmla="*/ 4448844 w 4481517"/>
              <a:gd name="connsiteY15" fmla="*/ 835146 h 5513991"/>
              <a:gd name="connsiteX16" fmla="*/ 4442606 w 4481517"/>
              <a:gd name="connsiteY16" fmla="*/ 946777 h 5513991"/>
              <a:gd name="connsiteX17" fmla="*/ 4444683 w 4481517"/>
              <a:gd name="connsiteY17" fmla="*/ 947677 h 5513991"/>
              <a:gd name="connsiteX18" fmla="*/ 4448802 w 4481517"/>
              <a:gd name="connsiteY18" fmla="*/ 983859 h 5513991"/>
              <a:gd name="connsiteX19" fmla="*/ 4444004 w 4481517"/>
              <a:gd name="connsiteY19" fmla="*/ 1082386 h 5513991"/>
              <a:gd name="connsiteX20" fmla="*/ 4443899 w 4481517"/>
              <a:gd name="connsiteY20" fmla="*/ 1140681 h 5513991"/>
              <a:gd name="connsiteX21" fmla="*/ 4448202 w 4481517"/>
              <a:gd name="connsiteY21" fmla="*/ 1161797 h 5513991"/>
              <a:gd name="connsiteX22" fmla="*/ 4451292 w 4481517"/>
              <a:gd name="connsiteY22" fmla="*/ 1191979 h 5513991"/>
              <a:gd name="connsiteX23" fmla="*/ 4460109 w 4481517"/>
              <a:gd name="connsiteY23" fmla="*/ 1244449 h 5513991"/>
              <a:gd name="connsiteX24" fmla="*/ 4462386 w 4481517"/>
              <a:gd name="connsiteY24" fmla="*/ 1294666 h 5513991"/>
              <a:gd name="connsiteX25" fmla="*/ 4461506 w 4481517"/>
              <a:gd name="connsiteY25" fmla="*/ 1328296 h 5513991"/>
              <a:gd name="connsiteX26" fmla="*/ 4461043 w 4481517"/>
              <a:gd name="connsiteY26" fmla="*/ 1333156 h 5513991"/>
              <a:gd name="connsiteX27" fmla="*/ 4451924 w 4481517"/>
              <a:gd name="connsiteY27" fmla="*/ 1373054 h 5513991"/>
              <a:gd name="connsiteX28" fmla="*/ 4455188 w 4481517"/>
              <a:gd name="connsiteY28" fmla="*/ 1376999 h 5513991"/>
              <a:gd name="connsiteX29" fmla="*/ 4458030 w 4481517"/>
              <a:gd name="connsiteY29" fmla="*/ 1389816 h 5513991"/>
              <a:gd name="connsiteX30" fmla="*/ 4453289 w 4481517"/>
              <a:gd name="connsiteY30" fmla="*/ 1400401 h 5513991"/>
              <a:gd name="connsiteX31" fmla="*/ 4443105 w 4481517"/>
              <a:gd name="connsiteY31" fmla="*/ 1450629 h 5513991"/>
              <a:gd name="connsiteX32" fmla="*/ 4432208 w 4481517"/>
              <a:gd name="connsiteY32" fmla="*/ 1524330 h 5513991"/>
              <a:gd name="connsiteX33" fmla="*/ 4427327 w 4481517"/>
              <a:gd name="connsiteY33" fmla="*/ 1535289 h 5513991"/>
              <a:gd name="connsiteX34" fmla="*/ 4412899 w 4481517"/>
              <a:gd name="connsiteY34" fmla="*/ 1607363 h 5513991"/>
              <a:gd name="connsiteX35" fmla="*/ 4409184 w 4481517"/>
              <a:gd name="connsiteY35" fmla="*/ 1645395 h 5513991"/>
              <a:gd name="connsiteX36" fmla="*/ 4412844 w 4481517"/>
              <a:gd name="connsiteY36" fmla="*/ 1649850 h 5513991"/>
              <a:gd name="connsiteX37" fmla="*/ 4411194 w 4481517"/>
              <a:gd name="connsiteY37" fmla="*/ 1661048 h 5513991"/>
              <a:gd name="connsiteX38" fmla="*/ 4411606 w 4481517"/>
              <a:gd name="connsiteY38" fmla="*/ 1664107 h 5513991"/>
              <a:gd name="connsiteX39" fmla="*/ 4413117 w 4481517"/>
              <a:gd name="connsiteY39" fmla="*/ 1681560 h 5513991"/>
              <a:gd name="connsiteX40" fmla="*/ 4401647 w 4481517"/>
              <a:gd name="connsiteY40" fmla="*/ 1716455 h 5513991"/>
              <a:gd name="connsiteX41" fmla="*/ 4399587 w 4481517"/>
              <a:gd name="connsiteY41" fmla="*/ 1716581 h 5513991"/>
              <a:gd name="connsiteX42" fmla="*/ 4391089 w 4481517"/>
              <a:gd name="connsiteY42" fmla="*/ 1868666 h 5513991"/>
              <a:gd name="connsiteX43" fmla="*/ 4399780 w 4481517"/>
              <a:gd name="connsiteY43" fmla="*/ 1892828 h 5513991"/>
              <a:gd name="connsiteX44" fmla="*/ 4402058 w 4481517"/>
              <a:gd name="connsiteY44" fmla="*/ 1943047 h 5513991"/>
              <a:gd name="connsiteX45" fmla="*/ 4401177 w 4481517"/>
              <a:gd name="connsiteY45" fmla="*/ 1976676 h 5513991"/>
              <a:gd name="connsiteX46" fmla="*/ 4400715 w 4481517"/>
              <a:gd name="connsiteY46" fmla="*/ 1981536 h 5513991"/>
              <a:gd name="connsiteX47" fmla="*/ 4391595 w 4481517"/>
              <a:gd name="connsiteY47" fmla="*/ 2021434 h 5513991"/>
              <a:gd name="connsiteX48" fmla="*/ 4394860 w 4481517"/>
              <a:gd name="connsiteY48" fmla="*/ 2025379 h 5513991"/>
              <a:gd name="connsiteX49" fmla="*/ 4397701 w 4481517"/>
              <a:gd name="connsiteY49" fmla="*/ 2038196 h 5513991"/>
              <a:gd name="connsiteX50" fmla="*/ 4392960 w 4481517"/>
              <a:gd name="connsiteY50" fmla="*/ 2048781 h 5513991"/>
              <a:gd name="connsiteX51" fmla="*/ 4382776 w 4481517"/>
              <a:gd name="connsiteY51" fmla="*/ 2099011 h 5513991"/>
              <a:gd name="connsiteX52" fmla="*/ 4375445 w 4481517"/>
              <a:gd name="connsiteY52" fmla="*/ 2148592 h 5513991"/>
              <a:gd name="connsiteX53" fmla="*/ 4243956 w 4481517"/>
              <a:gd name="connsiteY53" fmla="*/ 5036659 h 5513991"/>
              <a:gd name="connsiteX54" fmla="*/ 4242847 w 4481517"/>
              <a:gd name="connsiteY54" fmla="*/ 5242987 h 5513991"/>
              <a:gd name="connsiteX55" fmla="*/ 4187554 w 4481517"/>
              <a:gd name="connsiteY55" fmla="*/ 5513970 h 5513991"/>
              <a:gd name="connsiteX56" fmla="*/ 298746 w 4481517"/>
              <a:gd name="connsiteY56" fmla="*/ 5249166 h 5513991"/>
              <a:gd name="connsiteX57" fmla="*/ 1462 w 4481517"/>
              <a:gd name="connsiteY57" fmla="*/ 5237777 h 5513991"/>
              <a:gd name="connsiteX58" fmla="*/ 7874 w 4481517"/>
              <a:gd name="connsiteY58" fmla="*/ 4977753 h 5513991"/>
              <a:gd name="connsiteX59" fmla="*/ 20715 w 4481517"/>
              <a:gd name="connsiteY59" fmla="*/ 4752822 h 5513991"/>
              <a:gd name="connsiteX60" fmla="*/ 222466 w 4481517"/>
              <a:gd name="connsiteY60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73342 w 4482645"/>
              <a:gd name="connsiteY6" fmla="*/ 396781 h 5513991"/>
              <a:gd name="connsiteX7" fmla="*/ 4468237 w 4482645"/>
              <a:gd name="connsiteY7" fmla="*/ 488120 h 5513991"/>
              <a:gd name="connsiteX8" fmla="*/ 4467587 w 4482645"/>
              <a:gd name="connsiteY8" fmla="*/ 534537 h 5513991"/>
              <a:gd name="connsiteX9" fmla="*/ 4464488 w 4482645"/>
              <a:gd name="connsiteY9" fmla="*/ 563001 h 5513991"/>
              <a:gd name="connsiteX10" fmla="*/ 4463819 w 4482645"/>
              <a:gd name="connsiteY10" fmla="*/ 567182 h 5513991"/>
              <a:gd name="connsiteX11" fmla="*/ 4450882 w 4482645"/>
              <a:gd name="connsiteY11" fmla="*/ 798696 h 5513991"/>
              <a:gd name="connsiteX12" fmla="*/ 4452595 w 4482645"/>
              <a:gd name="connsiteY12" fmla="*/ 803530 h 5513991"/>
              <a:gd name="connsiteX13" fmla="*/ 4450444 w 4482645"/>
              <a:gd name="connsiteY13" fmla="*/ 827361 h 5513991"/>
              <a:gd name="connsiteX14" fmla="*/ 4448844 w 4482645"/>
              <a:gd name="connsiteY14" fmla="*/ 835146 h 5513991"/>
              <a:gd name="connsiteX15" fmla="*/ 4442606 w 4482645"/>
              <a:gd name="connsiteY15" fmla="*/ 946777 h 5513991"/>
              <a:gd name="connsiteX16" fmla="*/ 4444683 w 4482645"/>
              <a:gd name="connsiteY16" fmla="*/ 947677 h 5513991"/>
              <a:gd name="connsiteX17" fmla="*/ 4448802 w 4482645"/>
              <a:gd name="connsiteY17" fmla="*/ 983859 h 5513991"/>
              <a:gd name="connsiteX18" fmla="*/ 4444004 w 4482645"/>
              <a:gd name="connsiteY18" fmla="*/ 1082386 h 5513991"/>
              <a:gd name="connsiteX19" fmla="*/ 4443899 w 4482645"/>
              <a:gd name="connsiteY19" fmla="*/ 1140681 h 5513991"/>
              <a:gd name="connsiteX20" fmla="*/ 4448202 w 4482645"/>
              <a:gd name="connsiteY20" fmla="*/ 1161797 h 5513991"/>
              <a:gd name="connsiteX21" fmla="*/ 4451292 w 4482645"/>
              <a:gd name="connsiteY21" fmla="*/ 1191979 h 5513991"/>
              <a:gd name="connsiteX22" fmla="*/ 4460109 w 4482645"/>
              <a:gd name="connsiteY22" fmla="*/ 1244449 h 5513991"/>
              <a:gd name="connsiteX23" fmla="*/ 4462386 w 4482645"/>
              <a:gd name="connsiteY23" fmla="*/ 1294666 h 5513991"/>
              <a:gd name="connsiteX24" fmla="*/ 4461506 w 4482645"/>
              <a:gd name="connsiteY24" fmla="*/ 1328296 h 5513991"/>
              <a:gd name="connsiteX25" fmla="*/ 4461043 w 4482645"/>
              <a:gd name="connsiteY25" fmla="*/ 1333156 h 5513991"/>
              <a:gd name="connsiteX26" fmla="*/ 4451924 w 4482645"/>
              <a:gd name="connsiteY26" fmla="*/ 1373054 h 5513991"/>
              <a:gd name="connsiteX27" fmla="*/ 4455188 w 4482645"/>
              <a:gd name="connsiteY27" fmla="*/ 1376999 h 5513991"/>
              <a:gd name="connsiteX28" fmla="*/ 4458030 w 4482645"/>
              <a:gd name="connsiteY28" fmla="*/ 1389816 h 5513991"/>
              <a:gd name="connsiteX29" fmla="*/ 4453289 w 4482645"/>
              <a:gd name="connsiteY29" fmla="*/ 1400401 h 5513991"/>
              <a:gd name="connsiteX30" fmla="*/ 4443105 w 4482645"/>
              <a:gd name="connsiteY30" fmla="*/ 1450629 h 5513991"/>
              <a:gd name="connsiteX31" fmla="*/ 4432208 w 4482645"/>
              <a:gd name="connsiteY31" fmla="*/ 1524330 h 5513991"/>
              <a:gd name="connsiteX32" fmla="*/ 4427327 w 4482645"/>
              <a:gd name="connsiteY32" fmla="*/ 1535289 h 5513991"/>
              <a:gd name="connsiteX33" fmla="*/ 4412899 w 4482645"/>
              <a:gd name="connsiteY33" fmla="*/ 1607363 h 5513991"/>
              <a:gd name="connsiteX34" fmla="*/ 4409184 w 4482645"/>
              <a:gd name="connsiteY34" fmla="*/ 1645395 h 5513991"/>
              <a:gd name="connsiteX35" fmla="*/ 4412844 w 4482645"/>
              <a:gd name="connsiteY35" fmla="*/ 1649850 h 5513991"/>
              <a:gd name="connsiteX36" fmla="*/ 4411194 w 4482645"/>
              <a:gd name="connsiteY36" fmla="*/ 1661048 h 5513991"/>
              <a:gd name="connsiteX37" fmla="*/ 4411606 w 4482645"/>
              <a:gd name="connsiteY37" fmla="*/ 1664107 h 5513991"/>
              <a:gd name="connsiteX38" fmla="*/ 4413117 w 4482645"/>
              <a:gd name="connsiteY38" fmla="*/ 1681560 h 5513991"/>
              <a:gd name="connsiteX39" fmla="*/ 4401647 w 4482645"/>
              <a:gd name="connsiteY39" fmla="*/ 1716455 h 5513991"/>
              <a:gd name="connsiteX40" fmla="*/ 4399587 w 4482645"/>
              <a:gd name="connsiteY40" fmla="*/ 1716581 h 5513991"/>
              <a:gd name="connsiteX41" fmla="*/ 4391089 w 4482645"/>
              <a:gd name="connsiteY41" fmla="*/ 1868666 h 5513991"/>
              <a:gd name="connsiteX42" fmla="*/ 4399780 w 4482645"/>
              <a:gd name="connsiteY42" fmla="*/ 1892828 h 5513991"/>
              <a:gd name="connsiteX43" fmla="*/ 4402058 w 4482645"/>
              <a:gd name="connsiteY43" fmla="*/ 1943047 h 5513991"/>
              <a:gd name="connsiteX44" fmla="*/ 4401177 w 4482645"/>
              <a:gd name="connsiteY44" fmla="*/ 1976676 h 5513991"/>
              <a:gd name="connsiteX45" fmla="*/ 4400715 w 4482645"/>
              <a:gd name="connsiteY45" fmla="*/ 1981536 h 5513991"/>
              <a:gd name="connsiteX46" fmla="*/ 4391595 w 4482645"/>
              <a:gd name="connsiteY46" fmla="*/ 2021434 h 5513991"/>
              <a:gd name="connsiteX47" fmla="*/ 4394860 w 4482645"/>
              <a:gd name="connsiteY47" fmla="*/ 2025379 h 5513991"/>
              <a:gd name="connsiteX48" fmla="*/ 4397701 w 4482645"/>
              <a:gd name="connsiteY48" fmla="*/ 2038196 h 5513991"/>
              <a:gd name="connsiteX49" fmla="*/ 4392960 w 4482645"/>
              <a:gd name="connsiteY49" fmla="*/ 2048781 h 5513991"/>
              <a:gd name="connsiteX50" fmla="*/ 4382776 w 4482645"/>
              <a:gd name="connsiteY50" fmla="*/ 2099011 h 5513991"/>
              <a:gd name="connsiteX51" fmla="*/ 4375445 w 4482645"/>
              <a:gd name="connsiteY51" fmla="*/ 2148592 h 5513991"/>
              <a:gd name="connsiteX52" fmla="*/ 4243956 w 4482645"/>
              <a:gd name="connsiteY52" fmla="*/ 5036659 h 5513991"/>
              <a:gd name="connsiteX53" fmla="*/ 4242847 w 4482645"/>
              <a:gd name="connsiteY53" fmla="*/ 5242987 h 5513991"/>
              <a:gd name="connsiteX54" fmla="*/ 4187554 w 4482645"/>
              <a:gd name="connsiteY54" fmla="*/ 5513970 h 5513991"/>
              <a:gd name="connsiteX55" fmla="*/ 298746 w 4482645"/>
              <a:gd name="connsiteY55" fmla="*/ 5249166 h 5513991"/>
              <a:gd name="connsiteX56" fmla="*/ 1462 w 4482645"/>
              <a:gd name="connsiteY56" fmla="*/ 5237777 h 5513991"/>
              <a:gd name="connsiteX57" fmla="*/ 7874 w 4482645"/>
              <a:gd name="connsiteY57" fmla="*/ 4977753 h 5513991"/>
              <a:gd name="connsiteX58" fmla="*/ 20715 w 4482645"/>
              <a:gd name="connsiteY58" fmla="*/ 4752822 h 5513991"/>
              <a:gd name="connsiteX59" fmla="*/ 222466 w 4482645"/>
              <a:gd name="connsiteY59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63819 w 4482645"/>
              <a:gd name="connsiteY9" fmla="*/ 567182 h 5513991"/>
              <a:gd name="connsiteX10" fmla="*/ 4450882 w 4482645"/>
              <a:gd name="connsiteY10" fmla="*/ 798696 h 5513991"/>
              <a:gd name="connsiteX11" fmla="*/ 4452595 w 4482645"/>
              <a:gd name="connsiteY11" fmla="*/ 803530 h 5513991"/>
              <a:gd name="connsiteX12" fmla="*/ 4450444 w 4482645"/>
              <a:gd name="connsiteY12" fmla="*/ 827361 h 5513991"/>
              <a:gd name="connsiteX13" fmla="*/ 4448844 w 4482645"/>
              <a:gd name="connsiteY13" fmla="*/ 835146 h 5513991"/>
              <a:gd name="connsiteX14" fmla="*/ 4442606 w 4482645"/>
              <a:gd name="connsiteY14" fmla="*/ 946777 h 5513991"/>
              <a:gd name="connsiteX15" fmla="*/ 4444683 w 4482645"/>
              <a:gd name="connsiteY15" fmla="*/ 947677 h 5513991"/>
              <a:gd name="connsiteX16" fmla="*/ 4448802 w 4482645"/>
              <a:gd name="connsiteY16" fmla="*/ 983859 h 5513991"/>
              <a:gd name="connsiteX17" fmla="*/ 4444004 w 4482645"/>
              <a:gd name="connsiteY17" fmla="*/ 1082386 h 5513991"/>
              <a:gd name="connsiteX18" fmla="*/ 4443899 w 4482645"/>
              <a:gd name="connsiteY18" fmla="*/ 1140681 h 5513991"/>
              <a:gd name="connsiteX19" fmla="*/ 4448202 w 4482645"/>
              <a:gd name="connsiteY19" fmla="*/ 1161797 h 5513991"/>
              <a:gd name="connsiteX20" fmla="*/ 4451292 w 4482645"/>
              <a:gd name="connsiteY20" fmla="*/ 1191979 h 5513991"/>
              <a:gd name="connsiteX21" fmla="*/ 4460109 w 4482645"/>
              <a:gd name="connsiteY21" fmla="*/ 1244449 h 5513991"/>
              <a:gd name="connsiteX22" fmla="*/ 4462386 w 4482645"/>
              <a:gd name="connsiteY22" fmla="*/ 1294666 h 5513991"/>
              <a:gd name="connsiteX23" fmla="*/ 4461506 w 4482645"/>
              <a:gd name="connsiteY23" fmla="*/ 1328296 h 5513991"/>
              <a:gd name="connsiteX24" fmla="*/ 4461043 w 4482645"/>
              <a:gd name="connsiteY24" fmla="*/ 1333156 h 5513991"/>
              <a:gd name="connsiteX25" fmla="*/ 4451924 w 4482645"/>
              <a:gd name="connsiteY25" fmla="*/ 1373054 h 5513991"/>
              <a:gd name="connsiteX26" fmla="*/ 4455188 w 4482645"/>
              <a:gd name="connsiteY26" fmla="*/ 1376999 h 5513991"/>
              <a:gd name="connsiteX27" fmla="*/ 4458030 w 4482645"/>
              <a:gd name="connsiteY27" fmla="*/ 1389816 h 5513991"/>
              <a:gd name="connsiteX28" fmla="*/ 4453289 w 4482645"/>
              <a:gd name="connsiteY28" fmla="*/ 1400401 h 5513991"/>
              <a:gd name="connsiteX29" fmla="*/ 4443105 w 4482645"/>
              <a:gd name="connsiteY29" fmla="*/ 1450629 h 5513991"/>
              <a:gd name="connsiteX30" fmla="*/ 4432208 w 4482645"/>
              <a:gd name="connsiteY30" fmla="*/ 1524330 h 5513991"/>
              <a:gd name="connsiteX31" fmla="*/ 4427327 w 4482645"/>
              <a:gd name="connsiteY31" fmla="*/ 1535289 h 5513991"/>
              <a:gd name="connsiteX32" fmla="*/ 4412899 w 4482645"/>
              <a:gd name="connsiteY32" fmla="*/ 1607363 h 5513991"/>
              <a:gd name="connsiteX33" fmla="*/ 4409184 w 4482645"/>
              <a:gd name="connsiteY33" fmla="*/ 1645395 h 5513991"/>
              <a:gd name="connsiteX34" fmla="*/ 4412844 w 4482645"/>
              <a:gd name="connsiteY34" fmla="*/ 1649850 h 5513991"/>
              <a:gd name="connsiteX35" fmla="*/ 4411194 w 4482645"/>
              <a:gd name="connsiteY35" fmla="*/ 1661048 h 5513991"/>
              <a:gd name="connsiteX36" fmla="*/ 4411606 w 4482645"/>
              <a:gd name="connsiteY36" fmla="*/ 1664107 h 5513991"/>
              <a:gd name="connsiteX37" fmla="*/ 4413117 w 4482645"/>
              <a:gd name="connsiteY37" fmla="*/ 1681560 h 5513991"/>
              <a:gd name="connsiteX38" fmla="*/ 4401647 w 4482645"/>
              <a:gd name="connsiteY38" fmla="*/ 1716455 h 5513991"/>
              <a:gd name="connsiteX39" fmla="*/ 4399587 w 4482645"/>
              <a:gd name="connsiteY39" fmla="*/ 1716581 h 5513991"/>
              <a:gd name="connsiteX40" fmla="*/ 4391089 w 4482645"/>
              <a:gd name="connsiteY40" fmla="*/ 1868666 h 5513991"/>
              <a:gd name="connsiteX41" fmla="*/ 4399780 w 4482645"/>
              <a:gd name="connsiteY41" fmla="*/ 1892828 h 5513991"/>
              <a:gd name="connsiteX42" fmla="*/ 4402058 w 4482645"/>
              <a:gd name="connsiteY42" fmla="*/ 1943047 h 5513991"/>
              <a:gd name="connsiteX43" fmla="*/ 4401177 w 4482645"/>
              <a:gd name="connsiteY43" fmla="*/ 1976676 h 5513991"/>
              <a:gd name="connsiteX44" fmla="*/ 4400715 w 4482645"/>
              <a:gd name="connsiteY44" fmla="*/ 1981536 h 5513991"/>
              <a:gd name="connsiteX45" fmla="*/ 4391595 w 4482645"/>
              <a:gd name="connsiteY45" fmla="*/ 2021434 h 5513991"/>
              <a:gd name="connsiteX46" fmla="*/ 4394860 w 4482645"/>
              <a:gd name="connsiteY46" fmla="*/ 2025379 h 5513991"/>
              <a:gd name="connsiteX47" fmla="*/ 4397701 w 4482645"/>
              <a:gd name="connsiteY47" fmla="*/ 2038196 h 5513991"/>
              <a:gd name="connsiteX48" fmla="*/ 4392960 w 4482645"/>
              <a:gd name="connsiteY48" fmla="*/ 2048781 h 5513991"/>
              <a:gd name="connsiteX49" fmla="*/ 4382776 w 4482645"/>
              <a:gd name="connsiteY49" fmla="*/ 2099011 h 5513991"/>
              <a:gd name="connsiteX50" fmla="*/ 4375445 w 4482645"/>
              <a:gd name="connsiteY50" fmla="*/ 2148592 h 5513991"/>
              <a:gd name="connsiteX51" fmla="*/ 4243956 w 4482645"/>
              <a:gd name="connsiteY51" fmla="*/ 5036659 h 5513991"/>
              <a:gd name="connsiteX52" fmla="*/ 4242847 w 4482645"/>
              <a:gd name="connsiteY52" fmla="*/ 5242987 h 5513991"/>
              <a:gd name="connsiteX53" fmla="*/ 4187554 w 4482645"/>
              <a:gd name="connsiteY53" fmla="*/ 5513970 h 5513991"/>
              <a:gd name="connsiteX54" fmla="*/ 298746 w 4482645"/>
              <a:gd name="connsiteY54" fmla="*/ 5249166 h 5513991"/>
              <a:gd name="connsiteX55" fmla="*/ 1462 w 4482645"/>
              <a:gd name="connsiteY55" fmla="*/ 5237777 h 5513991"/>
              <a:gd name="connsiteX56" fmla="*/ 7874 w 4482645"/>
              <a:gd name="connsiteY56" fmla="*/ 4977753 h 5513991"/>
              <a:gd name="connsiteX57" fmla="*/ 20715 w 4482645"/>
              <a:gd name="connsiteY57" fmla="*/ 4752822 h 5513991"/>
              <a:gd name="connsiteX58" fmla="*/ 222466 w 4482645"/>
              <a:gd name="connsiteY58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8802 w 4482645"/>
              <a:gd name="connsiteY15" fmla="*/ 983859 h 5513991"/>
              <a:gd name="connsiteX16" fmla="*/ 4444004 w 4482645"/>
              <a:gd name="connsiteY16" fmla="*/ 1082386 h 5513991"/>
              <a:gd name="connsiteX17" fmla="*/ 4443899 w 4482645"/>
              <a:gd name="connsiteY17" fmla="*/ 1140681 h 5513991"/>
              <a:gd name="connsiteX18" fmla="*/ 4448202 w 4482645"/>
              <a:gd name="connsiteY18" fmla="*/ 1161797 h 5513991"/>
              <a:gd name="connsiteX19" fmla="*/ 4451292 w 4482645"/>
              <a:gd name="connsiteY19" fmla="*/ 1191979 h 5513991"/>
              <a:gd name="connsiteX20" fmla="*/ 4460109 w 4482645"/>
              <a:gd name="connsiteY20" fmla="*/ 1244449 h 5513991"/>
              <a:gd name="connsiteX21" fmla="*/ 4462386 w 4482645"/>
              <a:gd name="connsiteY21" fmla="*/ 1294666 h 5513991"/>
              <a:gd name="connsiteX22" fmla="*/ 4461506 w 4482645"/>
              <a:gd name="connsiteY22" fmla="*/ 1328296 h 5513991"/>
              <a:gd name="connsiteX23" fmla="*/ 4461043 w 4482645"/>
              <a:gd name="connsiteY23" fmla="*/ 1333156 h 5513991"/>
              <a:gd name="connsiteX24" fmla="*/ 4451924 w 4482645"/>
              <a:gd name="connsiteY24" fmla="*/ 1373054 h 5513991"/>
              <a:gd name="connsiteX25" fmla="*/ 4455188 w 4482645"/>
              <a:gd name="connsiteY25" fmla="*/ 1376999 h 5513991"/>
              <a:gd name="connsiteX26" fmla="*/ 4458030 w 4482645"/>
              <a:gd name="connsiteY26" fmla="*/ 1389816 h 5513991"/>
              <a:gd name="connsiteX27" fmla="*/ 4453289 w 4482645"/>
              <a:gd name="connsiteY27" fmla="*/ 1400401 h 5513991"/>
              <a:gd name="connsiteX28" fmla="*/ 4443105 w 4482645"/>
              <a:gd name="connsiteY28" fmla="*/ 1450629 h 5513991"/>
              <a:gd name="connsiteX29" fmla="*/ 4432208 w 4482645"/>
              <a:gd name="connsiteY29" fmla="*/ 1524330 h 5513991"/>
              <a:gd name="connsiteX30" fmla="*/ 4427327 w 4482645"/>
              <a:gd name="connsiteY30" fmla="*/ 1535289 h 5513991"/>
              <a:gd name="connsiteX31" fmla="*/ 4412899 w 4482645"/>
              <a:gd name="connsiteY31" fmla="*/ 1607363 h 5513991"/>
              <a:gd name="connsiteX32" fmla="*/ 4409184 w 4482645"/>
              <a:gd name="connsiteY32" fmla="*/ 1645395 h 5513991"/>
              <a:gd name="connsiteX33" fmla="*/ 4412844 w 4482645"/>
              <a:gd name="connsiteY33" fmla="*/ 1649850 h 5513991"/>
              <a:gd name="connsiteX34" fmla="*/ 4411194 w 4482645"/>
              <a:gd name="connsiteY34" fmla="*/ 1661048 h 5513991"/>
              <a:gd name="connsiteX35" fmla="*/ 4411606 w 4482645"/>
              <a:gd name="connsiteY35" fmla="*/ 1664107 h 5513991"/>
              <a:gd name="connsiteX36" fmla="*/ 4413117 w 4482645"/>
              <a:gd name="connsiteY36" fmla="*/ 1681560 h 5513991"/>
              <a:gd name="connsiteX37" fmla="*/ 4401647 w 4482645"/>
              <a:gd name="connsiteY37" fmla="*/ 1716455 h 5513991"/>
              <a:gd name="connsiteX38" fmla="*/ 4399587 w 4482645"/>
              <a:gd name="connsiteY38" fmla="*/ 1716581 h 5513991"/>
              <a:gd name="connsiteX39" fmla="*/ 4391089 w 4482645"/>
              <a:gd name="connsiteY39" fmla="*/ 1868666 h 5513991"/>
              <a:gd name="connsiteX40" fmla="*/ 4399780 w 4482645"/>
              <a:gd name="connsiteY40" fmla="*/ 1892828 h 5513991"/>
              <a:gd name="connsiteX41" fmla="*/ 4402058 w 4482645"/>
              <a:gd name="connsiteY41" fmla="*/ 1943047 h 5513991"/>
              <a:gd name="connsiteX42" fmla="*/ 4401177 w 4482645"/>
              <a:gd name="connsiteY42" fmla="*/ 1976676 h 5513991"/>
              <a:gd name="connsiteX43" fmla="*/ 4400715 w 4482645"/>
              <a:gd name="connsiteY43" fmla="*/ 1981536 h 5513991"/>
              <a:gd name="connsiteX44" fmla="*/ 4391595 w 4482645"/>
              <a:gd name="connsiteY44" fmla="*/ 2021434 h 5513991"/>
              <a:gd name="connsiteX45" fmla="*/ 4394860 w 4482645"/>
              <a:gd name="connsiteY45" fmla="*/ 2025379 h 5513991"/>
              <a:gd name="connsiteX46" fmla="*/ 4397701 w 4482645"/>
              <a:gd name="connsiteY46" fmla="*/ 2038196 h 5513991"/>
              <a:gd name="connsiteX47" fmla="*/ 4392960 w 4482645"/>
              <a:gd name="connsiteY47" fmla="*/ 2048781 h 5513991"/>
              <a:gd name="connsiteX48" fmla="*/ 4382776 w 4482645"/>
              <a:gd name="connsiteY48" fmla="*/ 2099011 h 5513991"/>
              <a:gd name="connsiteX49" fmla="*/ 4375445 w 4482645"/>
              <a:gd name="connsiteY49" fmla="*/ 2148592 h 5513991"/>
              <a:gd name="connsiteX50" fmla="*/ 4243956 w 4482645"/>
              <a:gd name="connsiteY50" fmla="*/ 5036659 h 5513991"/>
              <a:gd name="connsiteX51" fmla="*/ 4242847 w 4482645"/>
              <a:gd name="connsiteY51" fmla="*/ 5242987 h 5513991"/>
              <a:gd name="connsiteX52" fmla="*/ 4187554 w 4482645"/>
              <a:gd name="connsiteY52" fmla="*/ 5513970 h 5513991"/>
              <a:gd name="connsiteX53" fmla="*/ 298746 w 4482645"/>
              <a:gd name="connsiteY53" fmla="*/ 5249166 h 5513991"/>
              <a:gd name="connsiteX54" fmla="*/ 1462 w 4482645"/>
              <a:gd name="connsiteY54" fmla="*/ 5237777 h 5513991"/>
              <a:gd name="connsiteX55" fmla="*/ 7874 w 4482645"/>
              <a:gd name="connsiteY55" fmla="*/ 4977753 h 5513991"/>
              <a:gd name="connsiteX56" fmla="*/ 20715 w 4482645"/>
              <a:gd name="connsiteY56" fmla="*/ 4752822 h 5513991"/>
              <a:gd name="connsiteX57" fmla="*/ 222466 w 4482645"/>
              <a:gd name="connsiteY57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8802 w 4482645"/>
              <a:gd name="connsiteY15" fmla="*/ 983859 h 5513991"/>
              <a:gd name="connsiteX16" fmla="*/ 4444004 w 4482645"/>
              <a:gd name="connsiteY16" fmla="*/ 1082386 h 5513991"/>
              <a:gd name="connsiteX17" fmla="*/ 4443899 w 4482645"/>
              <a:gd name="connsiteY17" fmla="*/ 1140681 h 5513991"/>
              <a:gd name="connsiteX18" fmla="*/ 4448202 w 4482645"/>
              <a:gd name="connsiteY18" fmla="*/ 1161797 h 5513991"/>
              <a:gd name="connsiteX19" fmla="*/ 4460109 w 4482645"/>
              <a:gd name="connsiteY19" fmla="*/ 1244449 h 5513991"/>
              <a:gd name="connsiteX20" fmla="*/ 4462386 w 4482645"/>
              <a:gd name="connsiteY20" fmla="*/ 1294666 h 5513991"/>
              <a:gd name="connsiteX21" fmla="*/ 4461506 w 4482645"/>
              <a:gd name="connsiteY21" fmla="*/ 1328296 h 5513991"/>
              <a:gd name="connsiteX22" fmla="*/ 4461043 w 4482645"/>
              <a:gd name="connsiteY22" fmla="*/ 1333156 h 5513991"/>
              <a:gd name="connsiteX23" fmla="*/ 4451924 w 4482645"/>
              <a:gd name="connsiteY23" fmla="*/ 1373054 h 5513991"/>
              <a:gd name="connsiteX24" fmla="*/ 4455188 w 4482645"/>
              <a:gd name="connsiteY24" fmla="*/ 1376999 h 5513991"/>
              <a:gd name="connsiteX25" fmla="*/ 4458030 w 4482645"/>
              <a:gd name="connsiteY25" fmla="*/ 1389816 h 5513991"/>
              <a:gd name="connsiteX26" fmla="*/ 4453289 w 4482645"/>
              <a:gd name="connsiteY26" fmla="*/ 1400401 h 5513991"/>
              <a:gd name="connsiteX27" fmla="*/ 4443105 w 4482645"/>
              <a:gd name="connsiteY27" fmla="*/ 1450629 h 5513991"/>
              <a:gd name="connsiteX28" fmla="*/ 4432208 w 4482645"/>
              <a:gd name="connsiteY28" fmla="*/ 1524330 h 5513991"/>
              <a:gd name="connsiteX29" fmla="*/ 4427327 w 4482645"/>
              <a:gd name="connsiteY29" fmla="*/ 1535289 h 5513991"/>
              <a:gd name="connsiteX30" fmla="*/ 4412899 w 4482645"/>
              <a:gd name="connsiteY30" fmla="*/ 1607363 h 5513991"/>
              <a:gd name="connsiteX31" fmla="*/ 4409184 w 4482645"/>
              <a:gd name="connsiteY31" fmla="*/ 1645395 h 5513991"/>
              <a:gd name="connsiteX32" fmla="*/ 4412844 w 4482645"/>
              <a:gd name="connsiteY32" fmla="*/ 1649850 h 5513991"/>
              <a:gd name="connsiteX33" fmla="*/ 4411194 w 4482645"/>
              <a:gd name="connsiteY33" fmla="*/ 1661048 h 5513991"/>
              <a:gd name="connsiteX34" fmla="*/ 4411606 w 4482645"/>
              <a:gd name="connsiteY34" fmla="*/ 1664107 h 5513991"/>
              <a:gd name="connsiteX35" fmla="*/ 4413117 w 4482645"/>
              <a:gd name="connsiteY35" fmla="*/ 1681560 h 5513991"/>
              <a:gd name="connsiteX36" fmla="*/ 4401647 w 4482645"/>
              <a:gd name="connsiteY36" fmla="*/ 1716455 h 5513991"/>
              <a:gd name="connsiteX37" fmla="*/ 4399587 w 4482645"/>
              <a:gd name="connsiteY37" fmla="*/ 1716581 h 5513991"/>
              <a:gd name="connsiteX38" fmla="*/ 4391089 w 4482645"/>
              <a:gd name="connsiteY38" fmla="*/ 1868666 h 5513991"/>
              <a:gd name="connsiteX39" fmla="*/ 4399780 w 4482645"/>
              <a:gd name="connsiteY39" fmla="*/ 1892828 h 5513991"/>
              <a:gd name="connsiteX40" fmla="*/ 4402058 w 4482645"/>
              <a:gd name="connsiteY40" fmla="*/ 1943047 h 5513991"/>
              <a:gd name="connsiteX41" fmla="*/ 4401177 w 4482645"/>
              <a:gd name="connsiteY41" fmla="*/ 1976676 h 5513991"/>
              <a:gd name="connsiteX42" fmla="*/ 4400715 w 4482645"/>
              <a:gd name="connsiteY42" fmla="*/ 1981536 h 5513991"/>
              <a:gd name="connsiteX43" fmla="*/ 4391595 w 4482645"/>
              <a:gd name="connsiteY43" fmla="*/ 2021434 h 5513991"/>
              <a:gd name="connsiteX44" fmla="*/ 4394860 w 4482645"/>
              <a:gd name="connsiteY44" fmla="*/ 2025379 h 5513991"/>
              <a:gd name="connsiteX45" fmla="*/ 4397701 w 4482645"/>
              <a:gd name="connsiteY45" fmla="*/ 2038196 h 5513991"/>
              <a:gd name="connsiteX46" fmla="*/ 4392960 w 4482645"/>
              <a:gd name="connsiteY46" fmla="*/ 2048781 h 5513991"/>
              <a:gd name="connsiteX47" fmla="*/ 4382776 w 4482645"/>
              <a:gd name="connsiteY47" fmla="*/ 2099011 h 5513991"/>
              <a:gd name="connsiteX48" fmla="*/ 4375445 w 4482645"/>
              <a:gd name="connsiteY48" fmla="*/ 2148592 h 5513991"/>
              <a:gd name="connsiteX49" fmla="*/ 4243956 w 4482645"/>
              <a:gd name="connsiteY49" fmla="*/ 5036659 h 5513991"/>
              <a:gd name="connsiteX50" fmla="*/ 4242847 w 4482645"/>
              <a:gd name="connsiteY50" fmla="*/ 5242987 h 5513991"/>
              <a:gd name="connsiteX51" fmla="*/ 4187554 w 4482645"/>
              <a:gd name="connsiteY51" fmla="*/ 5513970 h 5513991"/>
              <a:gd name="connsiteX52" fmla="*/ 298746 w 4482645"/>
              <a:gd name="connsiteY52" fmla="*/ 5249166 h 5513991"/>
              <a:gd name="connsiteX53" fmla="*/ 1462 w 4482645"/>
              <a:gd name="connsiteY53" fmla="*/ 5237777 h 5513991"/>
              <a:gd name="connsiteX54" fmla="*/ 7874 w 4482645"/>
              <a:gd name="connsiteY54" fmla="*/ 4977753 h 5513991"/>
              <a:gd name="connsiteX55" fmla="*/ 20715 w 4482645"/>
              <a:gd name="connsiteY55" fmla="*/ 4752822 h 5513991"/>
              <a:gd name="connsiteX56" fmla="*/ 222466 w 4482645"/>
              <a:gd name="connsiteY56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8802 w 4482645"/>
              <a:gd name="connsiteY15" fmla="*/ 983859 h 5513991"/>
              <a:gd name="connsiteX16" fmla="*/ 4444004 w 4482645"/>
              <a:gd name="connsiteY16" fmla="*/ 1082386 h 5513991"/>
              <a:gd name="connsiteX17" fmla="*/ 4443899 w 4482645"/>
              <a:gd name="connsiteY17" fmla="*/ 1140681 h 5513991"/>
              <a:gd name="connsiteX18" fmla="*/ 4448202 w 4482645"/>
              <a:gd name="connsiteY18" fmla="*/ 1161797 h 5513991"/>
              <a:gd name="connsiteX19" fmla="*/ 4460109 w 4482645"/>
              <a:gd name="connsiteY19" fmla="*/ 1244449 h 5513991"/>
              <a:gd name="connsiteX20" fmla="*/ 4462386 w 4482645"/>
              <a:gd name="connsiteY20" fmla="*/ 1294666 h 5513991"/>
              <a:gd name="connsiteX21" fmla="*/ 4461506 w 4482645"/>
              <a:gd name="connsiteY21" fmla="*/ 1328296 h 5513991"/>
              <a:gd name="connsiteX22" fmla="*/ 4451924 w 4482645"/>
              <a:gd name="connsiteY22" fmla="*/ 1373054 h 5513991"/>
              <a:gd name="connsiteX23" fmla="*/ 4455188 w 4482645"/>
              <a:gd name="connsiteY23" fmla="*/ 1376999 h 5513991"/>
              <a:gd name="connsiteX24" fmla="*/ 4458030 w 4482645"/>
              <a:gd name="connsiteY24" fmla="*/ 1389816 h 5513991"/>
              <a:gd name="connsiteX25" fmla="*/ 4453289 w 4482645"/>
              <a:gd name="connsiteY25" fmla="*/ 1400401 h 5513991"/>
              <a:gd name="connsiteX26" fmla="*/ 4443105 w 4482645"/>
              <a:gd name="connsiteY26" fmla="*/ 1450629 h 5513991"/>
              <a:gd name="connsiteX27" fmla="*/ 4432208 w 4482645"/>
              <a:gd name="connsiteY27" fmla="*/ 1524330 h 5513991"/>
              <a:gd name="connsiteX28" fmla="*/ 4427327 w 4482645"/>
              <a:gd name="connsiteY28" fmla="*/ 1535289 h 5513991"/>
              <a:gd name="connsiteX29" fmla="*/ 4412899 w 4482645"/>
              <a:gd name="connsiteY29" fmla="*/ 1607363 h 5513991"/>
              <a:gd name="connsiteX30" fmla="*/ 4409184 w 4482645"/>
              <a:gd name="connsiteY30" fmla="*/ 1645395 h 5513991"/>
              <a:gd name="connsiteX31" fmla="*/ 4412844 w 4482645"/>
              <a:gd name="connsiteY31" fmla="*/ 1649850 h 5513991"/>
              <a:gd name="connsiteX32" fmla="*/ 4411194 w 4482645"/>
              <a:gd name="connsiteY32" fmla="*/ 1661048 h 5513991"/>
              <a:gd name="connsiteX33" fmla="*/ 4411606 w 4482645"/>
              <a:gd name="connsiteY33" fmla="*/ 1664107 h 5513991"/>
              <a:gd name="connsiteX34" fmla="*/ 4413117 w 4482645"/>
              <a:gd name="connsiteY34" fmla="*/ 1681560 h 5513991"/>
              <a:gd name="connsiteX35" fmla="*/ 4401647 w 4482645"/>
              <a:gd name="connsiteY35" fmla="*/ 1716455 h 5513991"/>
              <a:gd name="connsiteX36" fmla="*/ 4399587 w 4482645"/>
              <a:gd name="connsiteY36" fmla="*/ 1716581 h 5513991"/>
              <a:gd name="connsiteX37" fmla="*/ 4391089 w 4482645"/>
              <a:gd name="connsiteY37" fmla="*/ 1868666 h 5513991"/>
              <a:gd name="connsiteX38" fmla="*/ 4399780 w 4482645"/>
              <a:gd name="connsiteY38" fmla="*/ 1892828 h 5513991"/>
              <a:gd name="connsiteX39" fmla="*/ 4402058 w 4482645"/>
              <a:gd name="connsiteY39" fmla="*/ 1943047 h 5513991"/>
              <a:gd name="connsiteX40" fmla="*/ 4401177 w 4482645"/>
              <a:gd name="connsiteY40" fmla="*/ 1976676 h 5513991"/>
              <a:gd name="connsiteX41" fmla="*/ 4400715 w 4482645"/>
              <a:gd name="connsiteY41" fmla="*/ 1981536 h 5513991"/>
              <a:gd name="connsiteX42" fmla="*/ 4391595 w 4482645"/>
              <a:gd name="connsiteY42" fmla="*/ 2021434 h 5513991"/>
              <a:gd name="connsiteX43" fmla="*/ 4394860 w 4482645"/>
              <a:gd name="connsiteY43" fmla="*/ 2025379 h 5513991"/>
              <a:gd name="connsiteX44" fmla="*/ 4397701 w 4482645"/>
              <a:gd name="connsiteY44" fmla="*/ 2038196 h 5513991"/>
              <a:gd name="connsiteX45" fmla="*/ 4392960 w 4482645"/>
              <a:gd name="connsiteY45" fmla="*/ 2048781 h 5513991"/>
              <a:gd name="connsiteX46" fmla="*/ 4382776 w 4482645"/>
              <a:gd name="connsiteY46" fmla="*/ 2099011 h 5513991"/>
              <a:gd name="connsiteX47" fmla="*/ 4375445 w 4482645"/>
              <a:gd name="connsiteY47" fmla="*/ 2148592 h 5513991"/>
              <a:gd name="connsiteX48" fmla="*/ 4243956 w 4482645"/>
              <a:gd name="connsiteY48" fmla="*/ 5036659 h 5513991"/>
              <a:gd name="connsiteX49" fmla="*/ 4242847 w 4482645"/>
              <a:gd name="connsiteY49" fmla="*/ 5242987 h 5513991"/>
              <a:gd name="connsiteX50" fmla="*/ 4187554 w 4482645"/>
              <a:gd name="connsiteY50" fmla="*/ 5513970 h 5513991"/>
              <a:gd name="connsiteX51" fmla="*/ 298746 w 4482645"/>
              <a:gd name="connsiteY51" fmla="*/ 5249166 h 5513991"/>
              <a:gd name="connsiteX52" fmla="*/ 1462 w 4482645"/>
              <a:gd name="connsiteY52" fmla="*/ 5237777 h 5513991"/>
              <a:gd name="connsiteX53" fmla="*/ 7874 w 4482645"/>
              <a:gd name="connsiteY53" fmla="*/ 4977753 h 5513991"/>
              <a:gd name="connsiteX54" fmla="*/ 20715 w 4482645"/>
              <a:gd name="connsiteY54" fmla="*/ 4752822 h 5513991"/>
              <a:gd name="connsiteX55" fmla="*/ 222466 w 4482645"/>
              <a:gd name="connsiteY55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8802 w 4482645"/>
              <a:gd name="connsiteY15" fmla="*/ 983859 h 5513991"/>
              <a:gd name="connsiteX16" fmla="*/ 4444004 w 4482645"/>
              <a:gd name="connsiteY16" fmla="*/ 1082386 h 5513991"/>
              <a:gd name="connsiteX17" fmla="*/ 4443899 w 4482645"/>
              <a:gd name="connsiteY17" fmla="*/ 1140681 h 5513991"/>
              <a:gd name="connsiteX18" fmla="*/ 4448202 w 4482645"/>
              <a:gd name="connsiteY18" fmla="*/ 1161797 h 5513991"/>
              <a:gd name="connsiteX19" fmla="*/ 4460109 w 4482645"/>
              <a:gd name="connsiteY19" fmla="*/ 1244449 h 5513991"/>
              <a:gd name="connsiteX20" fmla="*/ 4462386 w 4482645"/>
              <a:gd name="connsiteY20" fmla="*/ 1294666 h 5513991"/>
              <a:gd name="connsiteX21" fmla="*/ 4461506 w 4482645"/>
              <a:gd name="connsiteY21" fmla="*/ 1328296 h 5513991"/>
              <a:gd name="connsiteX22" fmla="*/ 4451924 w 4482645"/>
              <a:gd name="connsiteY22" fmla="*/ 1373054 h 5513991"/>
              <a:gd name="connsiteX23" fmla="*/ 4455188 w 4482645"/>
              <a:gd name="connsiteY23" fmla="*/ 1376999 h 5513991"/>
              <a:gd name="connsiteX24" fmla="*/ 4458030 w 4482645"/>
              <a:gd name="connsiteY24" fmla="*/ 1389816 h 5513991"/>
              <a:gd name="connsiteX25" fmla="*/ 4453289 w 4482645"/>
              <a:gd name="connsiteY25" fmla="*/ 1400401 h 5513991"/>
              <a:gd name="connsiteX26" fmla="*/ 4443105 w 4482645"/>
              <a:gd name="connsiteY26" fmla="*/ 1450629 h 5513991"/>
              <a:gd name="connsiteX27" fmla="*/ 4432208 w 4482645"/>
              <a:gd name="connsiteY27" fmla="*/ 1524330 h 5513991"/>
              <a:gd name="connsiteX28" fmla="*/ 4427327 w 4482645"/>
              <a:gd name="connsiteY28" fmla="*/ 1535289 h 5513991"/>
              <a:gd name="connsiteX29" fmla="*/ 4412899 w 4482645"/>
              <a:gd name="connsiteY29" fmla="*/ 1607363 h 5513991"/>
              <a:gd name="connsiteX30" fmla="*/ 4409184 w 4482645"/>
              <a:gd name="connsiteY30" fmla="*/ 1645395 h 5513991"/>
              <a:gd name="connsiteX31" fmla="*/ 4412844 w 4482645"/>
              <a:gd name="connsiteY31" fmla="*/ 1649850 h 5513991"/>
              <a:gd name="connsiteX32" fmla="*/ 4411194 w 4482645"/>
              <a:gd name="connsiteY32" fmla="*/ 1661048 h 5513991"/>
              <a:gd name="connsiteX33" fmla="*/ 4413117 w 4482645"/>
              <a:gd name="connsiteY33" fmla="*/ 1681560 h 5513991"/>
              <a:gd name="connsiteX34" fmla="*/ 4401647 w 4482645"/>
              <a:gd name="connsiteY34" fmla="*/ 1716455 h 5513991"/>
              <a:gd name="connsiteX35" fmla="*/ 4399587 w 4482645"/>
              <a:gd name="connsiteY35" fmla="*/ 1716581 h 5513991"/>
              <a:gd name="connsiteX36" fmla="*/ 4391089 w 4482645"/>
              <a:gd name="connsiteY36" fmla="*/ 1868666 h 5513991"/>
              <a:gd name="connsiteX37" fmla="*/ 4399780 w 4482645"/>
              <a:gd name="connsiteY37" fmla="*/ 1892828 h 5513991"/>
              <a:gd name="connsiteX38" fmla="*/ 4402058 w 4482645"/>
              <a:gd name="connsiteY38" fmla="*/ 1943047 h 5513991"/>
              <a:gd name="connsiteX39" fmla="*/ 4401177 w 4482645"/>
              <a:gd name="connsiteY39" fmla="*/ 1976676 h 5513991"/>
              <a:gd name="connsiteX40" fmla="*/ 4400715 w 4482645"/>
              <a:gd name="connsiteY40" fmla="*/ 1981536 h 5513991"/>
              <a:gd name="connsiteX41" fmla="*/ 4391595 w 4482645"/>
              <a:gd name="connsiteY41" fmla="*/ 2021434 h 5513991"/>
              <a:gd name="connsiteX42" fmla="*/ 4394860 w 4482645"/>
              <a:gd name="connsiteY42" fmla="*/ 2025379 h 5513991"/>
              <a:gd name="connsiteX43" fmla="*/ 4397701 w 4482645"/>
              <a:gd name="connsiteY43" fmla="*/ 2038196 h 5513991"/>
              <a:gd name="connsiteX44" fmla="*/ 4392960 w 4482645"/>
              <a:gd name="connsiteY44" fmla="*/ 2048781 h 5513991"/>
              <a:gd name="connsiteX45" fmla="*/ 4382776 w 4482645"/>
              <a:gd name="connsiteY45" fmla="*/ 2099011 h 5513991"/>
              <a:gd name="connsiteX46" fmla="*/ 4375445 w 4482645"/>
              <a:gd name="connsiteY46" fmla="*/ 2148592 h 5513991"/>
              <a:gd name="connsiteX47" fmla="*/ 4243956 w 4482645"/>
              <a:gd name="connsiteY47" fmla="*/ 5036659 h 5513991"/>
              <a:gd name="connsiteX48" fmla="*/ 4242847 w 4482645"/>
              <a:gd name="connsiteY48" fmla="*/ 5242987 h 5513991"/>
              <a:gd name="connsiteX49" fmla="*/ 4187554 w 4482645"/>
              <a:gd name="connsiteY49" fmla="*/ 5513970 h 5513991"/>
              <a:gd name="connsiteX50" fmla="*/ 298746 w 4482645"/>
              <a:gd name="connsiteY50" fmla="*/ 5249166 h 5513991"/>
              <a:gd name="connsiteX51" fmla="*/ 1462 w 4482645"/>
              <a:gd name="connsiteY51" fmla="*/ 5237777 h 5513991"/>
              <a:gd name="connsiteX52" fmla="*/ 7874 w 4482645"/>
              <a:gd name="connsiteY52" fmla="*/ 4977753 h 5513991"/>
              <a:gd name="connsiteX53" fmla="*/ 20715 w 4482645"/>
              <a:gd name="connsiteY53" fmla="*/ 4752822 h 5513991"/>
              <a:gd name="connsiteX54" fmla="*/ 222466 w 4482645"/>
              <a:gd name="connsiteY54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8802 w 4482645"/>
              <a:gd name="connsiteY15" fmla="*/ 983859 h 5513991"/>
              <a:gd name="connsiteX16" fmla="*/ 4444004 w 4482645"/>
              <a:gd name="connsiteY16" fmla="*/ 1082386 h 5513991"/>
              <a:gd name="connsiteX17" fmla="*/ 4443899 w 4482645"/>
              <a:gd name="connsiteY17" fmla="*/ 1140681 h 5513991"/>
              <a:gd name="connsiteX18" fmla="*/ 4448202 w 4482645"/>
              <a:gd name="connsiteY18" fmla="*/ 1161797 h 5513991"/>
              <a:gd name="connsiteX19" fmla="*/ 4460109 w 4482645"/>
              <a:gd name="connsiteY19" fmla="*/ 1244449 h 5513991"/>
              <a:gd name="connsiteX20" fmla="*/ 4462386 w 4482645"/>
              <a:gd name="connsiteY20" fmla="*/ 1294666 h 5513991"/>
              <a:gd name="connsiteX21" fmla="*/ 4461506 w 4482645"/>
              <a:gd name="connsiteY21" fmla="*/ 1328296 h 5513991"/>
              <a:gd name="connsiteX22" fmla="*/ 4451924 w 4482645"/>
              <a:gd name="connsiteY22" fmla="*/ 1373054 h 5513991"/>
              <a:gd name="connsiteX23" fmla="*/ 4455188 w 4482645"/>
              <a:gd name="connsiteY23" fmla="*/ 1376999 h 5513991"/>
              <a:gd name="connsiteX24" fmla="*/ 4458030 w 4482645"/>
              <a:gd name="connsiteY24" fmla="*/ 1389816 h 5513991"/>
              <a:gd name="connsiteX25" fmla="*/ 4453289 w 4482645"/>
              <a:gd name="connsiteY25" fmla="*/ 1400401 h 5513991"/>
              <a:gd name="connsiteX26" fmla="*/ 4443105 w 4482645"/>
              <a:gd name="connsiteY26" fmla="*/ 1450629 h 5513991"/>
              <a:gd name="connsiteX27" fmla="*/ 4432208 w 4482645"/>
              <a:gd name="connsiteY27" fmla="*/ 1524330 h 5513991"/>
              <a:gd name="connsiteX28" fmla="*/ 4427327 w 4482645"/>
              <a:gd name="connsiteY28" fmla="*/ 1535289 h 5513991"/>
              <a:gd name="connsiteX29" fmla="*/ 4412899 w 4482645"/>
              <a:gd name="connsiteY29" fmla="*/ 1607363 h 5513991"/>
              <a:gd name="connsiteX30" fmla="*/ 4409184 w 4482645"/>
              <a:gd name="connsiteY30" fmla="*/ 1645395 h 5513991"/>
              <a:gd name="connsiteX31" fmla="*/ 4412844 w 4482645"/>
              <a:gd name="connsiteY31" fmla="*/ 1649850 h 5513991"/>
              <a:gd name="connsiteX32" fmla="*/ 4411194 w 4482645"/>
              <a:gd name="connsiteY32" fmla="*/ 1661048 h 5513991"/>
              <a:gd name="connsiteX33" fmla="*/ 4413117 w 4482645"/>
              <a:gd name="connsiteY33" fmla="*/ 1681560 h 5513991"/>
              <a:gd name="connsiteX34" fmla="*/ 4401647 w 4482645"/>
              <a:gd name="connsiteY34" fmla="*/ 1716455 h 5513991"/>
              <a:gd name="connsiteX35" fmla="*/ 4391089 w 4482645"/>
              <a:gd name="connsiteY35" fmla="*/ 1868666 h 5513991"/>
              <a:gd name="connsiteX36" fmla="*/ 4399780 w 4482645"/>
              <a:gd name="connsiteY36" fmla="*/ 1892828 h 5513991"/>
              <a:gd name="connsiteX37" fmla="*/ 4402058 w 4482645"/>
              <a:gd name="connsiteY37" fmla="*/ 1943047 h 5513991"/>
              <a:gd name="connsiteX38" fmla="*/ 4401177 w 4482645"/>
              <a:gd name="connsiteY38" fmla="*/ 1976676 h 5513991"/>
              <a:gd name="connsiteX39" fmla="*/ 4400715 w 4482645"/>
              <a:gd name="connsiteY39" fmla="*/ 1981536 h 5513991"/>
              <a:gd name="connsiteX40" fmla="*/ 4391595 w 4482645"/>
              <a:gd name="connsiteY40" fmla="*/ 2021434 h 5513991"/>
              <a:gd name="connsiteX41" fmla="*/ 4394860 w 4482645"/>
              <a:gd name="connsiteY41" fmla="*/ 2025379 h 5513991"/>
              <a:gd name="connsiteX42" fmla="*/ 4397701 w 4482645"/>
              <a:gd name="connsiteY42" fmla="*/ 2038196 h 5513991"/>
              <a:gd name="connsiteX43" fmla="*/ 4392960 w 4482645"/>
              <a:gd name="connsiteY43" fmla="*/ 2048781 h 5513991"/>
              <a:gd name="connsiteX44" fmla="*/ 4382776 w 4482645"/>
              <a:gd name="connsiteY44" fmla="*/ 2099011 h 5513991"/>
              <a:gd name="connsiteX45" fmla="*/ 4375445 w 4482645"/>
              <a:gd name="connsiteY45" fmla="*/ 2148592 h 5513991"/>
              <a:gd name="connsiteX46" fmla="*/ 4243956 w 4482645"/>
              <a:gd name="connsiteY46" fmla="*/ 5036659 h 5513991"/>
              <a:gd name="connsiteX47" fmla="*/ 4242847 w 4482645"/>
              <a:gd name="connsiteY47" fmla="*/ 5242987 h 5513991"/>
              <a:gd name="connsiteX48" fmla="*/ 4187554 w 4482645"/>
              <a:gd name="connsiteY48" fmla="*/ 5513970 h 5513991"/>
              <a:gd name="connsiteX49" fmla="*/ 298746 w 4482645"/>
              <a:gd name="connsiteY49" fmla="*/ 5249166 h 5513991"/>
              <a:gd name="connsiteX50" fmla="*/ 1462 w 4482645"/>
              <a:gd name="connsiteY50" fmla="*/ 5237777 h 5513991"/>
              <a:gd name="connsiteX51" fmla="*/ 7874 w 4482645"/>
              <a:gd name="connsiteY51" fmla="*/ 4977753 h 5513991"/>
              <a:gd name="connsiteX52" fmla="*/ 20715 w 4482645"/>
              <a:gd name="connsiteY52" fmla="*/ 4752822 h 5513991"/>
              <a:gd name="connsiteX53" fmla="*/ 222466 w 4482645"/>
              <a:gd name="connsiteY53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8802 w 4482645"/>
              <a:gd name="connsiteY15" fmla="*/ 983859 h 5513991"/>
              <a:gd name="connsiteX16" fmla="*/ 4444004 w 4482645"/>
              <a:gd name="connsiteY16" fmla="*/ 1082386 h 5513991"/>
              <a:gd name="connsiteX17" fmla="*/ 4443899 w 4482645"/>
              <a:gd name="connsiteY17" fmla="*/ 1140681 h 5513991"/>
              <a:gd name="connsiteX18" fmla="*/ 4448202 w 4482645"/>
              <a:gd name="connsiteY18" fmla="*/ 1161797 h 5513991"/>
              <a:gd name="connsiteX19" fmla="*/ 4460109 w 4482645"/>
              <a:gd name="connsiteY19" fmla="*/ 1244449 h 5513991"/>
              <a:gd name="connsiteX20" fmla="*/ 4462386 w 4482645"/>
              <a:gd name="connsiteY20" fmla="*/ 1294666 h 5513991"/>
              <a:gd name="connsiteX21" fmla="*/ 4461506 w 4482645"/>
              <a:gd name="connsiteY21" fmla="*/ 1328296 h 5513991"/>
              <a:gd name="connsiteX22" fmla="*/ 4451924 w 4482645"/>
              <a:gd name="connsiteY22" fmla="*/ 1373054 h 5513991"/>
              <a:gd name="connsiteX23" fmla="*/ 4455188 w 4482645"/>
              <a:gd name="connsiteY23" fmla="*/ 1376999 h 5513991"/>
              <a:gd name="connsiteX24" fmla="*/ 4458030 w 4482645"/>
              <a:gd name="connsiteY24" fmla="*/ 1389816 h 5513991"/>
              <a:gd name="connsiteX25" fmla="*/ 4443105 w 4482645"/>
              <a:gd name="connsiteY25" fmla="*/ 1450629 h 5513991"/>
              <a:gd name="connsiteX26" fmla="*/ 4432208 w 4482645"/>
              <a:gd name="connsiteY26" fmla="*/ 1524330 h 5513991"/>
              <a:gd name="connsiteX27" fmla="*/ 4427327 w 4482645"/>
              <a:gd name="connsiteY27" fmla="*/ 1535289 h 5513991"/>
              <a:gd name="connsiteX28" fmla="*/ 4412899 w 4482645"/>
              <a:gd name="connsiteY28" fmla="*/ 1607363 h 5513991"/>
              <a:gd name="connsiteX29" fmla="*/ 4409184 w 4482645"/>
              <a:gd name="connsiteY29" fmla="*/ 1645395 h 5513991"/>
              <a:gd name="connsiteX30" fmla="*/ 4412844 w 4482645"/>
              <a:gd name="connsiteY30" fmla="*/ 1649850 h 5513991"/>
              <a:gd name="connsiteX31" fmla="*/ 4411194 w 4482645"/>
              <a:gd name="connsiteY31" fmla="*/ 1661048 h 5513991"/>
              <a:gd name="connsiteX32" fmla="*/ 4413117 w 4482645"/>
              <a:gd name="connsiteY32" fmla="*/ 1681560 h 5513991"/>
              <a:gd name="connsiteX33" fmla="*/ 4401647 w 4482645"/>
              <a:gd name="connsiteY33" fmla="*/ 1716455 h 5513991"/>
              <a:gd name="connsiteX34" fmla="*/ 4391089 w 4482645"/>
              <a:gd name="connsiteY34" fmla="*/ 1868666 h 5513991"/>
              <a:gd name="connsiteX35" fmla="*/ 4399780 w 4482645"/>
              <a:gd name="connsiteY35" fmla="*/ 1892828 h 5513991"/>
              <a:gd name="connsiteX36" fmla="*/ 4402058 w 4482645"/>
              <a:gd name="connsiteY36" fmla="*/ 1943047 h 5513991"/>
              <a:gd name="connsiteX37" fmla="*/ 4401177 w 4482645"/>
              <a:gd name="connsiteY37" fmla="*/ 1976676 h 5513991"/>
              <a:gd name="connsiteX38" fmla="*/ 4400715 w 4482645"/>
              <a:gd name="connsiteY38" fmla="*/ 1981536 h 5513991"/>
              <a:gd name="connsiteX39" fmla="*/ 4391595 w 4482645"/>
              <a:gd name="connsiteY39" fmla="*/ 2021434 h 5513991"/>
              <a:gd name="connsiteX40" fmla="*/ 4394860 w 4482645"/>
              <a:gd name="connsiteY40" fmla="*/ 2025379 h 5513991"/>
              <a:gd name="connsiteX41" fmla="*/ 4397701 w 4482645"/>
              <a:gd name="connsiteY41" fmla="*/ 2038196 h 5513991"/>
              <a:gd name="connsiteX42" fmla="*/ 4392960 w 4482645"/>
              <a:gd name="connsiteY42" fmla="*/ 2048781 h 5513991"/>
              <a:gd name="connsiteX43" fmla="*/ 4382776 w 4482645"/>
              <a:gd name="connsiteY43" fmla="*/ 2099011 h 5513991"/>
              <a:gd name="connsiteX44" fmla="*/ 4375445 w 4482645"/>
              <a:gd name="connsiteY44" fmla="*/ 2148592 h 5513991"/>
              <a:gd name="connsiteX45" fmla="*/ 4243956 w 4482645"/>
              <a:gd name="connsiteY45" fmla="*/ 5036659 h 5513991"/>
              <a:gd name="connsiteX46" fmla="*/ 4242847 w 4482645"/>
              <a:gd name="connsiteY46" fmla="*/ 5242987 h 5513991"/>
              <a:gd name="connsiteX47" fmla="*/ 4187554 w 4482645"/>
              <a:gd name="connsiteY47" fmla="*/ 5513970 h 5513991"/>
              <a:gd name="connsiteX48" fmla="*/ 298746 w 4482645"/>
              <a:gd name="connsiteY48" fmla="*/ 5249166 h 5513991"/>
              <a:gd name="connsiteX49" fmla="*/ 1462 w 4482645"/>
              <a:gd name="connsiteY49" fmla="*/ 5237777 h 5513991"/>
              <a:gd name="connsiteX50" fmla="*/ 7874 w 4482645"/>
              <a:gd name="connsiteY50" fmla="*/ 4977753 h 5513991"/>
              <a:gd name="connsiteX51" fmla="*/ 20715 w 4482645"/>
              <a:gd name="connsiteY51" fmla="*/ 4752822 h 5513991"/>
              <a:gd name="connsiteX52" fmla="*/ 222466 w 4482645"/>
              <a:gd name="connsiteY52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8802 w 4482645"/>
              <a:gd name="connsiteY15" fmla="*/ 983859 h 5513991"/>
              <a:gd name="connsiteX16" fmla="*/ 4444004 w 4482645"/>
              <a:gd name="connsiteY16" fmla="*/ 1082386 h 5513991"/>
              <a:gd name="connsiteX17" fmla="*/ 4443899 w 4482645"/>
              <a:gd name="connsiteY17" fmla="*/ 1140681 h 5513991"/>
              <a:gd name="connsiteX18" fmla="*/ 4448202 w 4482645"/>
              <a:gd name="connsiteY18" fmla="*/ 1161797 h 5513991"/>
              <a:gd name="connsiteX19" fmla="*/ 4460109 w 4482645"/>
              <a:gd name="connsiteY19" fmla="*/ 1244449 h 5513991"/>
              <a:gd name="connsiteX20" fmla="*/ 4462386 w 4482645"/>
              <a:gd name="connsiteY20" fmla="*/ 1294666 h 5513991"/>
              <a:gd name="connsiteX21" fmla="*/ 4451924 w 4482645"/>
              <a:gd name="connsiteY21" fmla="*/ 1373054 h 5513991"/>
              <a:gd name="connsiteX22" fmla="*/ 4455188 w 4482645"/>
              <a:gd name="connsiteY22" fmla="*/ 1376999 h 5513991"/>
              <a:gd name="connsiteX23" fmla="*/ 4458030 w 4482645"/>
              <a:gd name="connsiteY23" fmla="*/ 1389816 h 5513991"/>
              <a:gd name="connsiteX24" fmla="*/ 4443105 w 4482645"/>
              <a:gd name="connsiteY24" fmla="*/ 1450629 h 5513991"/>
              <a:gd name="connsiteX25" fmla="*/ 4432208 w 4482645"/>
              <a:gd name="connsiteY25" fmla="*/ 1524330 h 5513991"/>
              <a:gd name="connsiteX26" fmla="*/ 4427327 w 4482645"/>
              <a:gd name="connsiteY26" fmla="*/ 1535289 h 5513991"/>
              <a:gd name="connsiteX27" fmla="*/ 4412899 w 4482645"/>
              <a:gd name="connsiteY27" fmla="*/ 1607363 h 5513991"/>
              <a:gd name="connsiteX28" fmla="*/ 4409184 w 4482645"/>
              <a:gd name="connsiteY28" fmla="*/ 1645395 h 5513991"/>
              <a:gd name="connsiteX29" fmla="*/ 4412844 w 4482645"/>
              <a:gd name="connsiteY29" fmla="*/ 1649850 h 5513991"/>
              <a:gd name="connsiteX30" fmla="*/ 4411194 w 4482645"/>
              <a:gd name="connsiteY30" fmla="*/ 1661048 h 5513991"/>
              <a:gd name="connsiteX31" fmla="*/ 4413117 w 4482645"/>
              <a:gd name="connsiteY31" fmla="*/ 1681560 h 5513991"/>
              <a:gd name="connsiteX32" fmla="*/ 4401647 w 4482645"/>
              <a:gd name="connsiteY32" fmla="*/ 1716455 h 5513991"/>
              <a:gd name="connsiteX33" fmla="*/ 4391089 w 4482645"/>
              <a:gd name="connsiteY33" fmla="*/ 1868666 h 5513991"/>
              <a:gd name="connsiteX34" fmla="*/ 4399780 w 4482645"/>
              <a:gd name="connsiteY34" fmla="*/ 1892828 h 5513991"/>
              <a:gd name="connsiteX35" fmla="*/ 4402058 w 4482645"/>
              <a:gd name="connsiteY35" fmla="*/ 1943047 h 5513991"/>
              <a:gd name="connsiteX36" fmla="*/ 4401177 w 4482645"/>
              <a:gd name="connsiteY36" fmla="*/ 1976676 h 5513991"/>
              <a:gd name="connsiteX37" fmla="*/ 4400715 w 4482645"/>
              <a:gd name="connsiteY37" fmla="*/ 1981536 h 5513991"/>
              <a:gd name="connsiteX38" fmla="*/ 4391595 w 4482645"/>
              <a:gd name="connsiteY38" fmla="*/ 2021434 h 5513991"/>
              <a:gd name="connsiteX39" fmla="*/ 4394860 w 4482645"/>
              <a:gd name="connsiteY39" fmla="*/ 2025379 h 5513991"/>
              <a:gd name="connsiteX40" fmla="*/ 4397701 w 4482645"/>
              <a:gd name="connsiteY40" fmla="*/ 2038196 h 5513991"/>
              <a:gd name="connsiteX41" fmla="*/ 4392960 w 4482645"/>
              <a:gd name="connsiteY41" fmla="*/ 2048781 h 5513991"/>
              <a:gd name="connsiteX42" fmla="*/ 4382776 w 4482645"/>
              <a:gd name="connsiteY42" fmla="*/ 2099011 h 5513991"/>
              <a:gd name="connsiteX43" fmla="*/ 4375445 w 4482645"/>
              <a:gd name="connsiteY43" fmla="*/ 2148592 h 5513991"/>
              <a:gd name="connsiteX44" fmla="*/ 4243956 w 4482645"/>
              <a:gd name="connsiteY44" fmla="*/ 5036659 h 5513991"/>
              <a:gd name="connsiteX45" fmla="*/ 4242847 w 4482645"/>
              <a:gd name="connsiteY45" fmla="*/ 5242987 h 5513991"/>
              <a:gd name="connsiteX46" fmla="*/ 4187554 w 4482645"/>
              <a:gd name="connsiteY46" fmla="*/ 5513970 h 5513991"/>
              <a:gd name="connsiteX47" fmla="*/ 298746 w 4482645"/>
              <a:gd name="connsiteY47" fmla="*/ 5249166 h 5513991"/>
              <a:gd name="connsiteX48" fmla="*/ 1462 w 4482645"/>
              <a:gd name="connsiteY48" fmla="*/ 5237777 h 5513991"/>
              <a:gd name="connsiteX49" fmla="*/ 7874 w 4482645"/>
              <a:gd name="connsiteY49" fmla="*/ 4977753 h 5513991"/>
              <a:gd name="connsiteX50" fmla="*/ 20715 w 4482645"/>
              <a:gd name="connsiteY50" fmla="*/ 4752822 h 5513991"/>
              <a:gd name="connsiteX51" fmla="*/ 222466 w 4482645"/>
              <a:gd name="connsiteY51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8802 w 4482645"/>
              <a:gd name="connsiteY15" fmla="*/ 983859 h 5513991"/>
              <a:gd name="connsiteX16" fmla="*/ 4444004 w 4482645"/>
              <a:gd name="connsiteY16" fmla="*/ 1082386 h 5513991"/>
              <a:gd name="connsiteX17" fmla="*/ 4443899 w 4482645"/>
              <a:gd name="connsiteY17" fmla="*/ 1140681 h 5513991"/>
              <a:gd name="connsiteX18" fmla="*/ 4448202 w 4482645"/>
              <a:gd name="connsiteY18" fmla="*/ 1161797 h 5513991"/>
              <a:gd name="connsiteX19" fmla="*/ 4460109 w 4482645"/>
              <a:gd name="connsiteY19" fmla="*/ 1244449 h 5513991"/>
              <a:gd name="connsiteX20" fmla="*/ 4451924 w 4482645"/>
              <a:gd name="connsiteY20" fmla="*/ 1373054 h 5513991"/>
              <a:gd name="connsiteX21" fmla="*/ 4455188 w 4482645"/>
              <a:gd name="connsiteY21" fmla="*/ 1376999 h 5513991"/>
              <a:gd name="connsiteX22" fmla="*/ 4458030 w 4482645"/>
              <a:gd name="connsiteY22" fmla="*/ 1389816 h 5513991"/>
              <a:gd name="connsiteX23" fmla="*/ 4443105 w 4482645"/>
              <a:gd name="connsiteY23" fmla="*/ 1450629 h 5513991"/>
              <a:gd name="connsiteX24" fmla="*/ 4432208 w 4482645"/>
              <a:gd name="connsiteY24" fmla="*/ 1524330 h 5513991"/>
              <a:gd name="connsiteX25" fmla="*/ 4427327 w 4482645"/>
              <a:gd name="connsiteY25" fmla="*/ 1535289 h 5513991"/>
              <a:gd name="connsiteX26" fmla="*/ 4412899 w 4482645"/>
              <a:gd name="connsiteY26" fmla="*/ 1607363 h 5513991"/>
              <a:gd name="connsiteX27" fmla="*/ 4409184 w 4482645"/>
              <a:gd name="connsiteY27" fmla="*/ 1645395 h 5513991"/>
              <a:gd name="connsiteX28" fmla="*/ 4412844 w 4482645"/>
              <a:gd name="connsiteY28" fmla="*/ 1649850 h 5513991"/>
              <a:gd name="connsiteX29" fmla="*/ 4411194 w 4482645"/>
              <a:gd name="connsiteY29" fmla="*/ 1661048 h 5513991"/>
              <a:gd name="connsiteX30" fmla="*/ 4413117 w 4482645"/>
              <a:gd name="connsiteY30" fmla="*/ 1681560 h 5513991"/>
              <a:gd name="connsiteX31" fmla="*/ 4401647 w 4482645"/>
              <a:gd name="connsiteY31" fmla="*/ 1716455 h 5513991"/>
              <a:gd name="connsiteX32" fmla="*/ 4391089 w 4482645"/>
              <a:gd name="connsiteY32" fmla="*/ 1868666 h 5513991"/>
              <a:gd name="connsiteX33" fmla="*/ 4399780 w 4482645"/>
              <a:gd name="connsiteY33" fmla="*/ 1892828 h 5513991"/>
              <a:gd name="connsiteX34" fmla="*/ 4402058 w 4482645"/>
              <a:gd name="connsiteY34" fmla="*/ 1943047 h 5513991"/>
              <a:gd name="connsiteX35" fmla="*/ 4401177 w 4482645"/>
              <a:gd name="connsiteY35" fmla="*/ 1976676 h 5513991"/>
              <a:gd name="connsiteX36" fmla="*/ 4400715 w 4482645"/>
              <a:gd name="connsiteY36" fmla="*/ 1981536 h 5513991"/>
              <a:gd name="connsiteX37" fmla="*/ 4391595 w 4482645"/>
              <a:gd name="connsiteY37" fmla="*/ 2021434 h 5513991"/>
              <a:gd name="connsiteX38" fmla="*/ 4394860 w 4482645"/>
              <a:gd name="connsiteY38" fmla="*/ 2025379 h 5513991"/>
              <a:gd name="connsiteX39" fmla="*/ 4397701 w 4482645"/>
              <a:gd name="connsiteY39" fmla="*/ 2038196 h 5513991"/>
              <a:gd name="connsiteX40" fmla="*/ 4392960 w 4482645"/>
              <a:gd name="connsiteY40" fmla="*/ 2048781 h 5513991"/>
              <a:gd name="connsiteX41" fmla="*/ 4382776 w 4482645"/>
              <a:gd name="connsiteY41" fmla="*/ 2099011 h 5513991"/>
              <a:gd name="connsiteX42" fmla="*/ 4375445 w 4482645"/>
              <a:gd name="connsiteY42" fmla="*/ 2148592 h 5513991"/>
              <a:gd name="connsiteX43" fmla="*/ 4243956 w 4482645"/>
              <a:gd name="connsiteY43" fmla="*/ 5036659 h 5513991"/>
              <a:gd name="connsiteX44" fmla="*/ 4242847 w 4482645"/>
              <a:gd name="connsiteY44" fmla="*/ 5242987 h 5513991"/>
              <a:gd name="connsiteX45" fmla="*/ 4187554 w 4482645"/>
              <a:gd name="connsiteY45" fmla="*/ 5513970 h 5513991"/>
              <a:gd name="connsiteX46" fmla="*/ 298746 w 4482645"/>
              <a:gd name="connsiteY46" fmla="*/ 5249166 h 5513991"/>
              <a:gd name="connsiteX47" fmla="*/ 1462 w 4482645"/>
              <a:gd name="connsiteY47" fmla="*/ 5237777 h 5513991"/>
              <a:gd name="connsiteX48" fmla="*/ 7874 w 4482645"/>
              <a:gd name="connsiteY48" fmla="*/ 4977753 h 5513991"/>
              <a:gd name="connsiteX49" fmla="*/ 20715 w 4482645"/>
              <a:gd name="connsiteY49" fmla="*/ 4752822 h 5513991"/>
              <a:gd name="connsiteX50" fmla="*/ 222466 w 4482645"/>
              <a:gd name="connsiteY50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8802 w 4482645"/>
              <a:gd name="connsiteY15" fmla="*/ 983859 h 5513991"/>
              <a:gd name="connsiteX16" fmla="*/ 4444004 w 4482645"/>
              <a:gd name="connsiteY16" fmla="*/ 1082386 h 5513991"/>
              <a:gd name="connsiteX17" fmla="*/ 4443899 w 4482645"/>
              <a:gd name="connsiteY17" fmla="*/ 1140681 h 5513991"/>
              <a:gd name="connsiteX18" fmla="*/ 4448202 w 4482645"/>
              <a:gd name="connsiteY18" fmla="*/ 1161797 h 5513991"/>
              <a:gd name="connsiteX19" fmla="*/ 4451924 w 4482645"/>
              <a:gd name="connsiteY19" fmla="*/ 1373054 h 5513991"/>
              <a:gd name="connsiteX20" fmla="*/ 4455188 w 4482645"/>
              <a:gd name="connsiteY20" fmla="*/ 1376999 h 5513991"/>
              <a:gd name="connsiteX21" fmla="*/ 4458030 w 4482645"/>
              <a:gd name="connsiteY21" fmla="*/ 1389816 h 5513991"/>
              <a:gd name="connsiteX22" fmla="*/ 4443105 w 4482645"/>
              <a:gd name="connsiteY22" fmla="*/ 1450629 h 5513991"/>
              <a:gd name="connsiteX23" fmla="*/ 4432208 w 4482645"/>
              <a:gd name="connsiteY23" fmla="*/ 1524330 h 5513991"/>
              <a:gd name="connsiteX24" fmla="*/ 4427327 w 4482645"/>
              <a:gd name="connsiteY24" fmla="*/ 1535289 h 5513991"/>
              <a:gd name="connsiteX25" fmla="*/ 4412899 w 4482645"/>
              <a:gd name="connsiteY25" fmla="*/ 1607363 h 5513991"/>
              <a:gd name="connsiteX26" fmla="*/ 4409184 w 4482645"/>
              <a:gd name="connsiteY26" fmla="*/ 1645395 h 5513991"/>
              <a:gd name="connsiteX27" fmla="*/ 4412844 w 4482645"/>
              <a:gd name="connsiteY27" fmla="*/ 1649850 h 5513991"/>
              <a:gd name="connsiteX28" fmla="*/ 4411194 w 4482645"/>
              <a:gd name="connsiteY28" fmla="*/ 1661048 h 5513991"/>
              <a:gd name="connsiteX29" fmla="*/ 4413117 w 4482645"/>
              <a:gd name="connsiteY29" fmla="*/ 1681560 h 5513991"/>
              <a:gd name="connsiteX30" fmla="*/ 4401647 w 4482645"/>
              <a:gd name="connsiteY30" fmla="*/ 1716455 h 5513991"/>
              <a:gd name="connsiteX31" fmla="*/ 4391089 w 4482645"/>
              <a:gd name="connsiteY31" fmla="*/ 1868666 h 5513991"/>
              <a:gd name="connsiteX32" fmla="*/ 4399780 w 4482645"/>
              <a:gd name="connsiteY32" fmla="*/ 1892828 h 5513991"/>
              <a:gd name="connsiteX33" fmla="*/ 4402058 w 4482645"/>
              <a:gd name="connsiteY33" fmla="*/ 1943047 h 5513991"/>
              <a:gd name="connsiteX34" fmla="*/ 4401177 w 4482645"/>
              <a:gd name="connsiteY34" fmla="*/ 1976676 h 5513991"/>
              <a:gd name="connsiteX35" fmla="*/ 4400715 w 4482645"/>
              <a:gd name="connsiteY35" fmla="*/ 1981536 h 5513991"/>
              <a:gd name="connsiteX36" fmla="*/ 4391595 w 4482645"/>
              <a:gd name="connsiteY36" fmla="*/ 2021434 h 5513991"/>
              <a:gd name="connsiteX37" fmla="*/ 4394860 w 4482645"/>
              <a:gd name="connsiteY37" fmla="*/ 2025379 h 5513991"/>
              <a:gd name="connsiteX38" fmla="*/ 4397701 w 4482645"/>
              <a:gd name="connsiteY38" fmla="*/ 2038196 h 5513991"/>
              <a:gd name="connsiteX39" fmla="*/ 4392960 w 4482645"/>
              <a:gd name="connsiteY39" fmla="*/ 2048781 h 5513991"/>
              <a:gd name="connsiteX40" fmla="*/ 4382776 w 4482645"/>
              <a:gd name="connsiteY40" fmla="*/ 2099011 h 5513991"/>
              <a:gd name="connsiteX41" fmla="*/ 4375445 w 4482645"/>
              <a:gd name="connsiteY41" fmla="*/ 2148592 h 5513991"/>
              <a:gd name="connsiteX42" fmla="*/ 4243956 w 4482645"/>
              <a:gd name="connsiteY42" fmla="*/ 5036659 h 5513991"/>
              <a:gd name="connsiteX43" fmla="*/ 4242847 w 4482645"/>
              <a:gd name="connsiteY43" fmla="*/ 5242987 h 5513991"/>
              <a:gd name="connsiteX44" fmla="*/ 4187554 w 4482645"/>
              <a:gd name="connsiteY44" fmla="*/ 5513970 h 5513991"/>
              <a:gd name="connsiteX45" fmla="*/ 298746 w 4482645"/>
              <a:gd name="connsiteY45" fmla="*/ 5249166 h 5513991"/>
              <a:gd name="connsiteX46" fmla="*/ 1462 w 4482645"/>
              <a:gd name="connsiteY46" fmla="*/ 5237777 h 5513991"/>
              <a:gd name="connsiteX47" fmla="*/ 7874 w 4482645"/>
              <a:gd name="connsiteY47" fmla="*/ 4977753 h 5513991"/>
              <a:gd name="connsiteX48" fmla="*/ 20715 w 4482645"/>
              <a:gd name="connsiteY48" fmla="*/ 4752822 h 5513991"/>
              <a:gd name="connsiteX49" fmla="*/ 222466 w 4482645"/>
              <a:gd name="connsiteY49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64488 w 4482645"/>
              <a:gd name="connsiteY8" fmla="*/ 563001 h 5513991"/>
              <a:gd name="connsiteX9" fmla="*/ 4450882 w 4482645"/>
              <a:gd name="connsiteY9" fmla="*/ 798696 h 5513991"/>
              <a:gd name="connsiteX10" fmla="*/ 4452595 w 4482645"/>
              <a:gd name="connsiteY10" fmla="*/ 803530 h 5513991"/>
              <a:gd name="connsiteX11" fmla="*/ 4450444 w 4482645"/>
              <a:gd name="connsiteY11" fmla="*/ 827361 h 5513991"/>
              <a:gd name="connsiteX12" fmla="*/ 4448844 w 4482645"/>
              <a:gd name="connsiteY12" fmla="*/ 835146 h 5513991"/>
              <a:gd name="connsiteX13" fmla="*/ 4442606 w 4482645"/>
              <a:gd name="connsiteY13" fmla="*/ 946777 h 5513991"/>
              <a:gd name="connsiteX14" fmla="*/ 4444683 w 4482645"/>
              <a:gd name="connsiteY14" fmla="*/ 947677 h 5513991"/>
              <a:gd name="connsiteX15" fmla="*/ 4444004 w 4482645"/>
              <a:gd name="connsiteY15" fmla="*/ 1082386 h 5513991"/>
              <a:gd name="connsiteX16" fmla="*/ 4443899 w 4482645"/>
              <a:gd name="connsiteY16" fmla="*/ 1140681 h 5513991"/>
              <a:gd name="connsiteX17" fmla="*/ 4448202 w 4482645"/>
              <a:gd name="connsiteY17" fmla="*/ 1161797 h 5513991"/>
              <a:gd name="connsiteX18" fmla="*/ 4451924 w 4482645"/>
              <a:gd name="connsiteY18" fmla="*/ 1373054 h 5513991"/>
              <a:gd name="connsiteX19" fmla="*/ 4455188 w 4482645"/>
              <a:gd name="connsiteY19" fmla="*/ 1376999 h 5513991"/>
              <a:gd name="connsiteX20" fmla="*/ 4458030 w 4482645"/>
              <a:gd name="connsiteY20" fmla="*/ 1389816 h 5513991"/>
              <a:gd name="connsiteX21" fmla="*/ 4443105 w 4482645"/>
              <a:gd name="connsiteY21" fmla="*/ 1450629 h 5513991"/>
              <a:gd name="connsiteX22" fmla="*/ 4432208 w 4482645"/>
              <a:gd name="connsiteY22" fmla="*/ 1524330 h 5513991"/>
              <a:gd name="connsiteX23" fmla="*/ 4427327 w 4482645"/>
              <a:gd name="connsiteY23" fmla="*/ 1535289 h 5513991"/>
              <a:gd name="connsiteX24" fmla="*/ 4412899 w 4482645"/>
              <a:gd name="connsiteY24" fmla="*/ 1607363 h 5513991"/>
              <a:gd name="connsiteX25" fmla="*/ 4409184 w 4482645"/>
              <a:gd name="connsiteY25" fmla="*/ 1645395 h 5513991"/>
              <a:gd name="connsiteX26" fmla="*/ 4412844 w 4482645"/>
              <a:gd name="connsiteY26" fmla="*/ 1649850 h 5513991"/>
              <a:gd name="connsiteX27" fmla="*/ 4411194 w 4482645"/>
              <a:gd name="connsiteY27" fmla="*/ 1661048 h 5513991"/>
              <a:gd name="connsiteX28" fmla="*/ 4413117 w 4482645"/>
              <a:gd name="connsiteY28" fmla="*/ 1681560 h 5513991"/>
              <a:gd name="connsiteX29" fmla="*/ 4401647 w 4482645"/>
              <a:gd name="connsiteY29" fmla="*/ 1716455 h 5513991"/>
              <a:gd name="connsiteX30" fmla="*/ 4391089 w 4482645"/>
              <a:gd name="connsiteY30" fmla="*/ 1868666 h 5513991"/>
              <a:gd name="connsiteX31" fmla="*/ 4399780 w 4482645"/>
              <a:gd name="connsiteY31" fmla="*/ 1892828 h 5513991"/>
              <a:gd name="connsiteX32" fmla="*/ 4402058 w 4482645"/>
              <a:gd name="connsiteY32" fmla="*/ 1943047 h 5513991"/>
              <a:gd name="connsiteX33" fmla="*/ 4401177 w 4482645"/>
              <a:gd name="connsiteY33" fmla="*/ 1976676 h 5513991"/>
              <a:gd name="connsiteX34" fmla="*/ 4400715 w 4482645"/>
              <a:gd name="connsiteY34" fmla="*/ 1981536 h 5513991"/>
              <a:gd name="connsiteX35" fmla="*/ 4391595 w 4482645"/>
              <a:gd name="connsiteY35" fmla="*/ 2021434 h 5513991"/>
              <a:gd name="connsiteX36" fmla="*/ 4394860 w 4482645"/>
              <a:gd name="connsiteY36" fmla="*/ 2025379 h 5513991"/>
              <a:gd name="connsiteX37" fmla="*/ 4397701 w 4482645"/>
              <a:gd name="connsiteY37" fmla="*/ 2038196 h 5513991"/>
              <a:gd name="connsiteX38" fmla="*/ 4392960 w 4482645"/>
              <a:gd name="connsiteY38" fmla="*/ 2048781 h 5513991"/>
              <a:gd name="connsiteX39" fmla="*/ 4382776 w 4482645"/>
              <a:gd name="connsiteY39" fmla="*/ 2099011 h 5513991"/>
              <a:gd name="connsiteX40" fmla="*/ 4375445 w 4482645"/>
              <a:gd name="connsiteY40" fmla="*/ 2148592 h 5513991"/>
              <a:gd name="connsiteX41" fmla="*/ 4243956 w 4482645"/>
              <a:gd name="connsiteY41" fmla="*/ 5036659 h 5513991"/>
              <a:gd name="connsiteX42" fmla="*/ 4242847 w 4482645"/>
              <a:gd name="connsiteY42" fmla="*/ 5242987 h 5513991"/>
              <a:gd name="connsiteX43" fmla="*/ 4187554 w 4482645"/>
              <a:gd name="connsiteY43" fmla="*/ 5513970 h 5513991"/>
              <a:gd name="connsiteX44" fmla="*/ 298746 w 4482645"/>
              <a:gd name="connsiteY44" fmla="*/ 5249166 h 5513991"/>
              <a:gd name="connsiteX45" fmla="*/ 1462 w 4482645"/>
              <a:gd name="connsiteY45" fmla="*/ 5237777 h 5513991"/>
              <a:gd name="connsiteX46" fmla="*/ 7874 w 4482645"/>
              <a:gd name="connsiteY46" fmla="*/ 4977753 h 5513991"/>
              <a:gd name="connsiteX47" fmla="*/ 20715 w 4482645"/>
              <a:gd name="connsiteY47" fmla="*/ 4752822 h 5513991"/>
              <a:gd name="connsiteX48" fmla="*/ 222466 w 4482645"/>
              <a:gd name="connsiteY48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12844 w 4482645"/>
              <a:gd name="connsiteY25" fmla="*/ 1649850 h 5513991"/>
              <a:gd name="connsiteX26" fmla="*/ 4411194 w 4482645"/>
              <a:gd name="connsiteY26" fmla="*/ 1661048 h 5513991"/>
              <a:gd name="connsiteX27" fmla="*/ 4413117 w 4482645"/>
              <a:gd name="connsiteY27" fmla="*/ 1681560 h 5513991"/>
              <a:gd name="connsiteX28" fmla="*/ 4401647 w 4482645"/>
              <a:gd name="connsiteY28" fmla="*/ 1716455 h 5513991"/>
              <a:gd name="connsiteX29" fmla="*/ 4391089 w 4482645"/>
              <a:gd name="connsiteY29" fmla="*/ 1868666 h 5513991"/>
              <a:gd name="connsiteX30" fmla="*/ 4399780 w 4482645"/>
              <a:gd name="connsiteY30" fmla="*/ 1892828 h 5513991"/>
              <a:gd name="connsiteX31" fmla="*/ 4402058 w 4482645"/>
              <a:gd name="connsiteY31" fmla="*/ 1943047 h 5513991"/>
              <a:gd name="connsiteX32" fmla="*/ 4401177 w 4482645"/>
              <a:gd name="connsiteY32" fmla="*/ 1976676 h 5513991"/>
              <a:gd name="connsiteX33" fmla="*/ 4400715 w 4482645"/>
              <a:gd name="connsiteY33" fmla="*/ 1981536 h 5513991"/>
              <a:gd name="connsiteX34" fmla="*/ 4391595 w 4482645"/>
              <a:gd name="connsiteY34" fmla="*/ 2021434 h 5513991"/>
              <a:gd name="connsiteX35" fmla="*/ 4394860 w 4482645"/>
              <a:gd name="connsiteY35" fmla="*/ 2025379 h 5513991"/>
              <a:gd name="connsiteX36" fmla="*/ 4397701 w 4482645"/>
              <a:gd name="connsiteY36" fmla="*/ 2038196 h 5513991"/>
              <a:gd name="connsiteX37" fmla="*/ 4392960 w 4482645"/>
              <a:gd name="connsiteY37" fmla="*/ 2048781 h 5513991"/>
              <a:gd name="connsiteX38" fmla="*/ 4382776 w 4482645"/>
              <a:gd name="connsiteY38" fmla="*/ 2099011 h 5513991"/>
              <a:gd name="connsiteX39" fmla="*/ 4375445 w 4482645"/>
              <a:gd name="connsiteY39" fmla="*/ 2148592 h 5513991"/>
              <a:gd name="connsiteX40" fmla="*/ 4243956 w 4482645"/>
              <a:gd name="connsiteY40" fmla="*/ 5036659 h 5513991"/>
              <a:gd name="connsiteX41" fmla="*/ 4242847 w 4482645"/>
              <a:gd name="connsiteY41" fmla="*/ 5242987 h 5513991"/>
              <a:gd name="connsiteX42" fmla="*/ 4187554 w 4482645"/>
              <a:gd name="connsiteY42" fmla="*/ 5513970 h 5513991"/>
              <a:gd name="connsiteX43" fmla="*/ 298746 w 4482645"/>
              <a:gd name="connsiteY43" fmla="*/ 5249166 h 5513991"/>
              <a:gd name="connsiteX44" fmla="*/ 1462 w 4482645"/>
              <a:gd name="connsiteY44" fmla="*/ 5237777 h 5513991"/>
              <a:gd name="connsiteX45" fmla="*/ 7874 w 4482645"/>
              <a:gd name="connsiteY45" fmla="*/ 4977753 h 5513991"/>
              <a:gd name="connsiteX46" fmla="*/ 20715 w 4482645"/>
              <a:gd name="connsiteY46" fmla="*/ 4752822 h 5513991"/>
              <a:gd name="connsiteX47" fmla="*/ 222466 w 4482645"/>
              <a:gd name="connsiteY47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12844 w 4482645"/>
              <a:gd name="connsiteY25" fmla="*/ 1649850 h 5513991"/>
              <a:gd name="connsiteX26" fmla="*/ 4411194 w 4482645"/>
              <a:gd name="connsiteY26" fmla="*/ 1661048 h 5513991"/>
              <a:gd name="connsiteX27" fmla="*/ 4413117 w 4482645"/>
              <a:gd name="connsiteY27" fmla="*/ 1681560 h 5513991"/>
              <a:gd name="connsiteX28" fmla="*/ 4401647 w 4482645"/>
              <a:gd name="connsiteY28" fmla="*/ 1716455 h 5513991"/>
              <a:gd name="connsiteX29" fmla="*/ 4391089 w 4482645"/>
              <a:gd name="connsiteY29" fmla="*/ 1868666 h 5513991"/>
              <a:gd name="connsiteX30" fmla="*/ 4399780 w 4482645"/>
              <a:gd name="connsiteY30" fmla="*/ 1892828 h 5513991"/>
              <a:gd name="connsiteX31" fmla="*/ 4402058 w 4482645"/>
              <a:gd name="connsiteY31" fmla="*/ 1943047 h 5513991"/>
              <a:gd name="connsiteX32" fmla="*/ 4401177 w 4482645"/>
              <a:gd name="connsiteY32" fmla="*/ 1976676 h 5513991"/>
              <a:gd name="connsiteX33" fmla="*/ 4400715 w 4482645"/>
              <a:gd name="connsiteY33" fmla="*/ 1981536 h 5513991"/>
              <a:gd name="connsiteX34" fmla="*/ 4394860 w 4482645"/>
              <a:gd name="connsiteY34" fmla="*/ 2025379 h 5513991"/>
              <a:gd name="connsiteX35" fmla="*/ 4397701 w 4482645"/>
              <a:gd name="connsiteY35" fmla="*/ 2038196 h 5513991"/>
              <a:gd name="connsiteX36" fmla="*/ 4392960 w 4482645"/>
              <a:gd name="connsiteY36" fmla="*/ 2048781 h 5513991"/>
              <a:gd name="connsiteX37" fmla="*/ 4382776 w 4482645"/>
              <a:gd name="connsiteY37" fmla="*/ 2099011 h 5513991"/>
              <a:gd name="connsiteX38" fmla="*/ 4375445 w 4482645"/>
              <a:gd name="connsiteY38" fmla="*/ 2148592 h 5513991"/>
              <a:gd name="connsiteX39" fmla="*/ 4243956 w 4482645"/>
              <a:gd name="connsiteY39" fmla="*/ 5036659 h 5513991"/>
              <a:gd name="connsiteX40" fmla="*/ 4242847 w 4482645"/>
              <a:gd name="connsiteY40" fmla="*/ 5242987 h 5513991"/>
              <a:gd name="connsiteX41" fmla="*/ 4187554 w 4482645"/>
              <a:gd name="connsiteY41" fmla="*/ 5513970 h 5513991"/>
              <a:gd name="connsiteX42" fmla="*/ 298746 w 4482645"/>
              <a:gd name="connsiteY42" fmla="*/ 5249166 h 5513991"/>
              <a:gd name="connsiteX43" fmla="*/ 1462 w 4482645"/>
              <a:gd name="connsiteY43" fmla="*/ 5237777 h 5513991"/>
              <a:gd name="connsiteX44" fmla="*/ 7874 w 4482645"/>
              <a:gd name="connsiteY44" fmla="*/ 4977753 h 5513991"/>
              <a:gd name="connsiteX45" fmla="*/ 20715 w 4482645"/>
              <a:gd name="connsiteY45" fmla="*/ 4752822 h 5513991"/>
              <a:gd name="connsiteX46" fmla="*/ 222466 w 4482645"/>
              <a:gd name="connsiteY46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12844 w 4482645"/>
              <a:gd name="connsiteY25" fmla="*/ 1649850 h 5513991"/>
              <a:gd name="connsiteX26" fmla="*/ 4411194 w 4482645"/>
              <a:gd name="connsiteY26" fmla="*/ 1661048 h 5513991"/>
              <a:gd name="connsiteX27" fmla="*/ 4413117 w 4482645"/>
              <a:gd name="connsiteY27" fmla="*/ 1681560 h 5513991"/>
              <a:gd name="connsiteX28" fmla="*/ 4401647 w 4482645"/>
              <a:gd name="connsiteY28" fmla="*/ 1716455 h 5513991"/>
              <a:gd name="connsiteX29" fmla="*/ 4391089 w 4482645"/>
              <a:gd name="connsiteY29" fmla="*/ 1868666 h 5513991"/>
              <a:gd name="connsiteX30" fmla="*/ 4399780 w 4482645"/>
              <a:gd name="connsiteY30" fmla="*/ 1892828 h 5513991"/>
              <a:gd name="connsiteX31" fmla="*/ 4402058 w 4482645"/>
              <a:gd name="connsiteY31" fmla="*/ 1943047 h 5513991"/>
              <a:gd name="connsiteX32" fmla="*/ 4401177 w 4482645"/>
              <a:gd name="connsiteY32" fmla="*/ 1976676 h 5513991"/>
              <a:gd name="connsiteX33" fmla="*/ 4394860 w 4482645"/>
              <a:gd name="connsiteY33" fmla="*/ 2025379 h 5513991"/>
              <a:gd name="connsiteX34" fmla="*/ 4397701 w 4482645"/>
              <a:gd name="connsiteY34" fmla="*/ 2038196 h 5513991"/>
              <a:gd name="connsiteX35" fmla="*/ 4392960 w 4482645"/>
              <a:gd name="connsiteY35" fmla="*/ 2048781 h 5513991"/>
              <a:gd name="connsiteX36" fmla="*/ 4382776 w 4482645"/>
              <a:gd name="connsiteY36" fmla="*/ 2099011 h 5513991"/>
              <a:gd name="connsiteX37" fmla="*/ 4375445 w 4482645"/>
              <a:gd name="connsiteY37" fmla="*/ 2148592 h 5513991"/>
              <a:gd name="connsiteX38" fmla="*/ 4243956 w 4482645"/>
              <a:gd name="connsiteY38" fmla="*/ 5036659 h 5513991"/>
              <a:gd name="connsiteX39" fmla="*/ 4242847 w 4482645"/>
              <a:gd name="connsiteY39" fmla="*/ 5242987 h 5513991"/>
              <a:gd name="connsiteX40" fmla="*/ 4187554 w 4482645"/>
              <a:gd name="connsiteY40" fmla="*/ 5513970 h 5513991"/>
              <a:gd name="connsiteX41" fmla="*/ 298746 w 4482645"/>
              <a:gd name="connsiteY41" fmla="*/ 5249166 h 5513991"/>
              <a:gd name="connsiteX42" fmla="*/ 1462 w 4482645"/>
              <a:gd name="connsiteY42" fmla="*/ 5237777 h 5513991"/>
              <a:gd name="connsiteX43" fmla="*/ 7874 w 4482645"/>
              <a:gd name="connsiteY43" fmla="*/ 4977753 h 5513991"/>
              <a:gd name="connsiteX44" fmla="*/ 20715 w 4482645"/>
              <a:gd name="connsiteY44" fmla="*/ 4752822 h 5513991"/>
              <a:gd name="connsiteX45" fmla="*/ 222466 w 4482645"/>
              <a:gd name="connsiteY45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12844 w 4482645"/>
              <a:gd name="connsiteY25" fmla="*/ 1649850 h 5513991"/>
              <a:gd name="connsiteX26" fmla="*/ 4411194 w 4482645"/>
              <a:gd name="connsiteY26" fmla="*/ 1661048 h 5513991"/>
              <a:gd name="connsiteX27" fmla="*/ 4413117 w 4482645"/>
              <a:gd name="connsiteY27" fmla="*/ 1681560 h 5513991"/>
              <a:gd name="connsiteX28" fmla="*/ 4401647 w 4482645"/>
              <a:gd name="connsiteY28" fmla="*/ 1716455 h 5513991"/>
              <a:gd name="connsiteX29" fmla="*/ 4391089 w 4482645"/>
              <a:gd name="connsiteY29" fmla="*/ 1868666 h 5513991"/>
              <a:gd name="connsiteX30" fmla="*/ 4399780 w 4482645"/>
              <a:gd name="connsiteY30" fmla="*/ 1892828 h 5513991"/>
              <a:gd name="connsiteX31" fmla="*/ 4402058 w 4482645"/>
              <a:gd name="connsiteY31" fmla="*/ 1943047 h 5513991"/>
              <a:gd name="connsiteX32" fmla="*/ 4401177 w 4482645"/>
              <a:gd name="connsiteY32" fmla="*/ 1976676 h 5513991"/>
              <a:gd name="connsiteX33" fmla="*/ 4394860 w 4482645"/>
              <a:gd name="connsiteY33" fmla="*/ 2025379 h 5513991"/>
              <a:gd name="connsiteX34" fmla="*/ 4397701 w 4482645"/>
              <a:gd name="connsiteY34" fmla="*/ 2038196 h 5513991"/>
              <a:gd name="connsiteX35" fmla="*/ 4392960 w 4482645"/>
              <a:gd name="connsiteY35" fmla="*/ 2048781 h 5513991"/>
              <a:gd name="connsiteX36" fmla="*/ 4375445 w 4482645"/>
              <a:gd name="connsiteY36" fmla="*/ 2148592 h 5513991"/>
              <a:gd name="connsiteX37" fmla="*/ 4243956 w 4482645"/>
              <a:gd name="connsiteY37" fmla="*/ 5036659 h 5513991"/>
              <a:gd name="connsiteX38" fmla="*/ 4242847 w 4482645"/>
              <a:gd name="connsiteY38" fmla="*/ 5242987 h 5513991"/>
              <a:gd name="connsiteX39" fmla="*/ 4187554 w 4482645"/>
              <a:gd name="connsiteY39" fmla="*/ 5513970 h 5513991"/>
              <a:gd name="connsiteX40" fmla="*/ 298746 w 4482645"/>
              <a:gd name="connsiteY40" fmla="*/ 5249166 h 5513991"/>
              <a:gd name="connsiteX41" fmla="*/ 1462 w 4482645"/>
              <a:gd name="connsiteY41" fmla="*/ 5237777 h 5513991"/>
              <a:gd name="connsiteX42" fmla="*/ 7874 w 4482645"/>
              <a:gd name="connsiteY42" fmla="*/ 4977753 h 5513991"/>
              <a:gd name="connsiteX43" fmla="*/ 20715 w 4482645"/>
              <a:gd name="connsiteY43" fmla="*/ 4752822 h 5513991"/>
              <a:gd name="connsiteX44" fmla="*/ 222466 w 4482645"/>
              <a:gd name="connsiteY44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12844 w 4482645"/>
              <a:gd name="connsiteY25" fmla="*/ 1649850 h 5513991"/>
              <a:gd name="connsiteX26" fmla="*/ 4411194 w 4482645"/>
              <a:gd name="connsiteY26" fmla="*/ 1661048 h 5513991"/>
              <a:gd name="connsiteX27" fmla="*/ 4413117 w 4482645"/>
              <a:gd name="connsiteY27" fmla="*/ 1681560 h 5513991"/>
              <a:gd name="connsiteX28" fmla="*/ 4401647 w 4482645"/>
              <a:gd name="connsiteY28" fmla="*/ 1716455 h 5513991"/>
              <a:gd name="connsiteX29" fmla="*/ 4391089 w 4482645"/>
              <a:gd name="connsiteY29" fmla="*/ 1868666 h 5513991"/>
              <a:gd name="connsiteX30" fmla="*/ 4399780 w 4482645"/>
              <a:gd name="connsiteY30" fmla="*/ 1892828 h 5513991"/>
              <a:gd name="connsiteX31" fmla="*/ 4402058 w 4482645"/>
              <a:gd name="connsiteY31" fmla="*/ 1943047 h 5513991"/>
              <a:gd name="connsiteX32" fmla="*/ 4394860 w 4482645"/>
              <a:gd name="connsiteY32" fmla="*/ 2025379 h 5513991"/>
              <a:gd name="connsiteX33" fmla="*/ 4397701 w 4482645"/>
              <a:gd name="connsiteY33" fmla="*/ 2038196 h 5513991"/>
              <a:gd name="connsiteX34" fmla="*/ 4392960 w 4482645"/>
              <a:gd name="connsiteY34" fmla="*/ 2048781 h 5513991"/>
              <a:gd name="connsiteX35" fmla="*/ 4375445 w 4482645"/>
              <a:gd name="connsiteY35" fmla="*/ 2148592 h 5513991"/>
              <a:gd name="connsiteX36" fmla="*/ 4243956 w 4482645"/>
              <a:gd name="connsiteY36" fmla="*/ 5036659 h 5513991"/>
              <a:gd name="connsiteX37" fmla="*/ 4242847 w 4482645"/>
              <a:gd name="connsiteY37" fmla="*/ 5242987 h 5513991"/>
              <a:gd name="connsiteX38" fmla="*/ 4187554 w 4482645"/>
              <a:gd name="connsiteY38" fmla="*/ 5513970 h 5513991"/>
              <a:gd name="connsiteX39" fmla="*/ 298746 w 4482645"/>
              <a:gd name="connsiteY39" fmla="*/ 5249166 h 5513991"/>
              <a:gd name="connsiteX40" fmla="*/ 1462 w 4482645"/>
              <a:gd name="connsiteY40" fmla="*/ 5237777 h 5513991"/>
              <a:gd name="connsiteX41" fmla="*/ 7874 w 4482645"/>
              <a:gd name="connsiteY41" fmla="*/ 4977753 h 5513991"/>
              <a:gd name="connsiteX42" fmla="*/ 20715 w 4482645"/>
              <a:gd name="connsiteY42" fmla="*/ 4752822 h 5513991"/>
              <a:gd name="connsiteX43" fmla="*/ 222466 w 4482645"/>
              <a:gd name="connsiteY43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12844 w 4482645"/>
              <a:gd name="connsiteY25" fmla="*/ 1649850 h 5513991"/>
              <a:gd name="connsiteX26" fmla="*/ 4411194 w 4482645"/>
              <a:gd name="connsiteY26" fmla="*/ 1661048 h 5513991"/>
              <a:gd name="connsiteX27" fmla="*/ 4413117 w 4482645"/>
              <a:gd name="connsiteY27" fmla="*/ 1681560 h 5513991"/>
              <a:gd name="connsiteX28" fmla="*/ 4401647 w 4482645"/>
              <a:gd name="connsiteY28" fmla="*/ 1716455 h 5513991"/>
              <a:gd name="connsiteX29" fmla="*/ 4391089 w 4482645"/>
              <a:gd name="connsiteY29" fmla="*/ 1868666 h 5513991"/>
              <a:gd name="connsiteX30" fmla="*/ 4402058 w 4482645"/>
              <a:gd name="connsiteY30" fmla="*/ 1943047 h 5513991"/>
              <a:gd name="connsiteX31" fmla="*/ 4394860 w 4482645"/>
              <a:gd name="connsiteY31" fmla="*/ 2025379 h 5513991"/>
              <a:gd name="connsiteX32" fmla="*/ 4397701 w 4482645"/>
              <a:gd name="connsiteY32" fmla="*/ 2038196 h 5513991"/>
              <a:gd name="connsiteX33" fmla="*/ 4392960 w 4482645"/>
              <a:gd name="connsiteY33" fmla="*/ 2048781 h 5513991"/>
              <a:gd name="connsiteX34" fmla="*/ 4375445 w 4482645"/>
              <a:gd name="connsiteY34" fmla="*/ 2148592 h 5513991"/>
              <a:gd name="connsiteX35" fmla="*/ 4243956 w 4482645"/>
              <a:gd name="connsiteY35" fmla="*/ 5036659 h 5513991"/>
              <a:gd name="connsiteX36" fmla="*/ 4242847 w 4482645"/>
              <a:gd name="connsiteY36" fmla="*/ 5242987 h 5513991"/>
              <a:gd name="connsiteX37" fmla="*/ 4187554 w 4482645"/>
              <a:gd name="connsiteY37" fmla="*/ 5513970 h 5513991"/>
              <a:gd name="connsiteX38" fmla="*/ 298746 w 4482645"/>
              <a:gd name="connsiteY38" fmla="*/ 5249166 h 5513991"/>
              <a:gd name="connsiteX39" fmla="*/ 1462 w 4482645"/>
              <a:gd name="connsiteY39" fmla="*/ 5237777 h 5513991"/>
              <a:gd name="connsiteX40" fmla="*/ 7874 w 4482645"/>
              <a:gd name="connsiteY40" fmla="*/ 4977753 h 5513991"/>
              <a:gd name="connsiteX41" fmla="*/ 20715 w 4482645"/>
              <a:gd name="connsiteY41" fmla="*/ 4752822 h 5513991"/>
              <a:gd name="connsiteX42" fmla="*/ 222466 w 4482645"/>
              <a:gd name="connsiteY42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12844 w 4482645"/>
              <a:gd name="connsiteY25" fmla="*/ 1649850 h 5513991"/>
              <a:gd name="connsiteX26" fmla="*/ 4411194 w 4482645"/>
              <a:gd name="connsiteY26" fmla="*/ 1661048 h 5513991"/>
              <a:gd name="connsiteX27" fmla="*/ 4413117 w 4482645"/>
              <a:gd name="connsiteY27" fmla="*/ 1681560 h 5513991"/>
              <a:gd name="connsiteX28" fmla="*/ 4401647 w 4482645"/>
              <a:gd name="connsiteY28" fmla="*/ 1716455 h 5513991"/>
              <a:gd name="connsiteX29" fmla="*/ 4391089 w 4482645"/>
              <a:gd name="connsiteY29" fmla="*/ 1868666 h 5513991"/>
              <a:gd name="connsiteX30" fmla="*/ 4402058 w 4482645"/>
              <a:gd name="connsiteY30" fmla="*/ 1943047 h 5513991"/>
              <a:gd name="connsiteX31" fmla="*/ 4394860 w 4482645"/>
              <a:gd name="connsiteY31" fmla="*/ 2025379 h 5513991"/>
              <a:gd name="connsiteX32" fmla="*/ 4397701 w 4482645"/>
              <a:gd name="connsiteY32" fmla="*/ 2038196 h 5513991"/>
              <a:gd name="connsiteX33" fmla="*/ 4375445 w 4482645"/>
              <a:gd name="connsiteY33" fmla="*/ 2148592 h 5513991"/>
              <a:gd name="connsiteX34" fmla="*/ 4243956 w 4482645"/>
              <a:gd name="connsiteY34" fmla="*/ 5036659 h 5513991"/>
              <a:gd name="connsiteX35" fmla="*/ 4242847 w 4482645"/>
              <a:gd name="connsiteY35" fmla="*/ 5242987 h 5513991"/>
              <a:gd name="connsiteX36" fmla="*/ 4187554 w 4482645"/>
              <a:gd name="connsiteY36" fmla="*/ 5513970 h 5513991"/>
              <a:gd name="connsiteX37" fmla="*/ 298746 w 4482645"/>
              <a:gd name="connsiteY37" fmla="*/ 5249166 h 5513991"/>
              <a:gd name="connsiteX38" fmla="*/ 1462 w 4482645"/>
              <a:gd name="connsiteY38" fmla="*/ 5237777 h 5513991"/>
              <a:gd name="connsiteX39" fmla="*/ 7874 w 4482645"/>
              <a:gd name="connsiteY39" fmla="*/ 4977753 h 5513991"/>
              <a:gd name="connsiteX40" fmla="*/ 20715 w 4482645"/>
              <a:gd name="connsiteY40" fmla="*/ 4752822 h 5513991"/>
              <a:gd name="connsiteX41" fmla="*/ 222466 w 4482645"/>
              <a:gd name="connsiteY41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12844 w 4482645"/>
              <a:gd name="connsiteY25" fmla="*/ 1649850 h 5513991"/>
              <a:gd name="connsiteX26" fmla="*/ 4411194 w 4482645"/>
              <a:gd name="connsiteY26" fmla="*/ 1661048 h 5513991"/>
              <a:gd name="connsiteX27" fmla="*/ 4401647 w 4482645"/>
              <a:gd name="connsiteY27" fmla="*/ 1716455 h 5513991"/>
              <a:gd name="connsiteX28" fmla="*/ 4391089 w 4482645"/>
              <a:gd name="connsiteY28" fmla="*/ 1868666 h 5513991"/>
              <a:gd name="connsiteX29" fmla="*/ 4402058 w 4482645"/>
              <a:gd name="connsiteY29" fmla="*/ 1943047 h 5513991"/>
              <a:gd name="connsiteX30" fmla="*/ 4394860 w 4482645"/>
              <a:gd name="connsiteY30" fmla="*/ 2025379 h 5513991"/>
              <a:gd name="connsiteX31" fmla="*/ 4397701 w 4482645"/>
              <a:gd name="connsiteY31" fmla="*/ 2038196 h 5513991"/>
              <a:gd name="connsiteX32" fmla="*/ 4375445 w 4482645"/>
              <a:gd name="connsiteY32" fmla="*/ 2148592 h 5513991"/>
              <a:gd name="connsiteX33" fmla="*/ 4243956 w 4482645"/>
              <a:gd name="connsiteY33" fmla="*/ 5036659 h 5513991"/>
              <a:gd name="connsiteX34" fmla="*/ 4242847 w 4482645"/>
              <a:gd name="connsiteY34" fmla="*/ 5242987 h 5513991"/>
              <a:gd name="connsiteX35" fmla="*/ 4187554 w 4482645"/>
              <a:gd name="connsiteY35" fmla="*/ 5513970 h 5513991"/>
              <a:gd name="connsiteX36" fmla="*/ 298746 w 4482645"/>
              <a:gd name="connsiteY36" fmla="*/ 5249166 h 5513991"/>
              <a:gd name="connsiteX37" fmla="*/ 1462 w 4482645"/>
              <a:gd name="connsiteY37" fmla="*/ 5237777 h 5513991"/>
              <a:gd name="connsiteX38" fmla="*/ 7874 w 4482645"/>
              <a:gd name="connsiteY38" fmla="*/ 4977753 h 5513991"/>
              <a:gd name="connsiteX39" fmla="*/ 20715 w 4482645"/>
              <a:gd name="connsiteY39" fmla="*/ 4752822 h 5513991"/>
              <a:gd name="connsiteX40" fmla="*/ 222466 w 4482645"/>
              <a:gd name="connsiteY40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12844 w 4482645"/>
              <a:gd name="connsiteY25" fmla="*/ 1649850 h 5513991"/>
              <a:gd name="connsiteX26" fmla="*/ 4401647 w 4482645"/>
              <a:gd name="connsiteY26" fmla="*/ 1716455 h 5513991"/>
              <a:gd name="connsiteX27" fmla="*/ 4391089 w 4482645"/>
              <a:gd name="connsiteY27" fmla="*/ 1868666 h 5513991"/>
              <a:gd name="connsiteX28" fmla="*/ 4402058 w 4482645"/>
              <a:gd name="connsiteY28" fmla="*/ 1943047 h 5513991"/>
              <a:gd name="connsiteX29" fmla="*/ 4394860 w 4482645"/>
              <a:gd name="connsiteY29" fmla="*/ 2025379 h 5513991"/>
              <a:gd name="connsiteX30" fmla="*/ 4397701 w 4482645"/>
              <a:gd name="connsiteY30" fmla="*/ 2038196 h 5513991"/>
              <a:gd name="connsiteX31" fmla="*/ 4375445 w 4482645"/>
              <a:gd name="connsiteY31" fmla="*/ 2148592 h 5513991"/>
              <a:gd name="connsiteX32" fmla="*/ 4243956 w 4482645"/>
              <a:gd name="connsiteY32" fmla="*/ 5036659 h 5513991"/>
              <a:gd name="connsiteX33" fmla="*/ 4242847 w 4482645"/>
              <a:gd name="connsiteY33" fmla="*/ 5242987 h 5513991"/>
              <a:gd name="connsiteX34" fmla="*/ 4187554 w 4482645"/>
              <a:gd name="connsiteY34" fmla="*/ 5513970 h 5513991"/>
              <a:gd name="connsiteX35" fmla="*/ 298746 w 4482645"/>
              <a:gd name="connsiteY35" fmla="*/ 5249166 h 5513991"/>
              <a:gd name="connsiteX36" fmla="*/ 1462 w 4482645"/>
              <a:gd name="connsiteY36" fmla="*/ 5237777 h 5513991"/>
              <a:gd name="connsiteX37" fmla="*/ 7874 w 4482645"/>
              <a:gd name="connsiteY37" fmla="*/ 4977753 h 5513991"/>
              <a:gd name="connsiteX38" fmla="*/ 20715 w 4482645"/>
              <a:gd name="connsiteY38" fmla="*/ 4752822 h 5513991"/>
              <a:gd name="connsiteX39" fmla="*/ 222466 w 4482645"/>
              <a:gd name="connsiteY39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9184 w 4482645"/>
              <a:gd name="connsiteY24" fmla="*/ 1645395 h 5513991"/>
              <a:gd name="connsiteX25" fmla="*/ 4401647 w 4482645"/>
              <a:gd name="connsiteY25" fmla="*/ 1716455 h 5513991"/>
              <a:gd name="connsiteX26" fmla="*/ 4391089 w 4482645"/>
              <a:gd name="connsiteY26" fmla="*/ 1868666 h 5513991"/>
              <a:gd name="connsiteX27" fmla="*/ 4402058 w 4482645"/>
              <a:gd name="connsiteY27" fmla="*/ 1943047 h 5513991"/>
              <a:gd name="connsiteX28" fmla="*/ 4394860 w 4482645"/>
              <a:gd name="connsiteY28" fmla="*/ 2025379 h 5513991"/>
              <a:gd name="connsiteX29" fmla="*/ 4397701 w 4482645"/>
              <a:gd name="connsiteY29" fmla="*/ 2038196 h 5513991"/>
              <a:gd name="connsiteX30" fmla="*/ 4375445 w 4482645"/>
              <a:gd name="connsiteY30" fmla="*/ 2148592 h 5513991"/>
              <a:gd name="connsiteX31" fmla="*/ 4243956 w 4482645"/>
              <a:gd name="connsiteY31" fmla="*/ 5036659 h 5513991"/>
              <a:gd name="connsiteX32" fmla="*/ 4242847 w 4482645"/>
              <a:gd name="connsiteY32" fmla="*/ 5242987 h 5513991"/>
              <a:gd name="connsiteX33" fmla="*/ 4187554 w 4482645"/>
              <a:gd name="connsiteY33" fmla="*/ 5513970 h 5513991"/>
              <a:gd name="connsiteX34" fmla="*/ 298746 w 4482645"/>
              <a:gd name="connsiteY34" fmla="*/ 5249166 h 5513991"/>
              <a:gd name="connsiteX35" fmla="*/ 1462 w 4482645"/>
              <a:gd name="connsiteY35" fmla="*/ 5237777 h 5513991"/>
              <a:gd name="connsiteX36" fmla="*/ 7874 w 4482645"/>
              <a:gd name="connsiteY36" fmla="*/ 4977753 h 5513991"/>
              <a:gd name="connsiteX37" fmla="*/ 20715 w 4482645"/>
              <a:gd name="connsiteY37" fmla="*/ 4752822 h 5513991"/>
              <a:gd name="connsiteX38" fmla="*/ 222466 w 4482645"/>
              <a:gd name="connsiteY38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12899 w 4482645"/>
              <a:gd name="connsiteY23" fmla="*/ 1607363 h 5513991"/>
              <a:gd name="connsiteX24" fmla="*/ 4401647 w 4482645"/>
              <a:gd name="connsiteY24" fmla="*/ 1716455 h 5513991"/>
              <a:gd name="connsiteX25" fmla="*/ 4391089 w 4482645"/>
              <a:gd name="connsiteY25" fmla="*/ 1868666 h 5513991"/>
              <a:gd name="connsiteX26" fmla="*/ 4402058 w 4482645"/>
              <a:gd name="connsiteY26" fmla="*/ 1943047 h 5513991"/>
              <a:gd name="connsiteX27" fmla="*/ 4394860 w 4482645"/>
              <a:gd name="connsiteY27" fmla="*/ 2025379 h 5513991"/>
              <a:gd name="connsiteX28" fmla="*/ 4397701 w 4482645"/>
              <a:gd name="connsiteY28" fmla="*/ 2038196 h 5513991"/>
              <a:gd name="connsiteX29" fmla="*/ 4375445 w 4482645"/>
              <a:gd name="connsiteY29" fmla="*/ 2148592 h 5513991"/>
              <a:gd name="connsiteX30" fmla="*/ 4243956 w 4482645"/>
              <a:gd name="connsiteY30" fmla="*/ 5036659 h 5513991"/>
              <a:gd name="connsiteX31" fmla="*/ 4242847 w 4482645"/>
              <a:gd name="connsiteY31" fmla="*/ 5242987 h 5513991"/>
              <a:gd name="connsiteX32" fmla="*/ 4187554 w 4482645"/>
              <a:gd name="connsiteY32" fmla="*/ 5513970 h 5513991"/>
              <a:gd name="connsiteX33" fmla="*/ 298746 w 4482645"/>
              <a:gd name="connsiteY33" fmla="*/ 5249166 h 5513991"/>
              <a:gd name="connsiteX34" fmla="*/ 1462 w 4482645"/>
              <a:gd name="connsiteY34" fmla="*/ 5237777 h 5513991"/>
              <a:gd name="connsiteX35" fmla="*/ 7874 w 4482645"/>
              <a:gd name="connsiteY35" fmla="*/ 4977753 h 5513991"/>
              <a:gd name="connsiteX36" fmla="*/ 20715 w 4482645"/>
              <a:gd name="connsiteY36" fmla="*/ 4752822 h 5513991"/>
              <a:gd name="connsiteX37" fmla="*/ 222466 w 4482645"/>
              <a:gd name="connsiteY37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43105 w 4482645"/>
              <a:gd name="connsiteY20" fmla="*/ 1450629 h 5513991"/>
              <a:gd name="connsiteX21" fmla="*/ 4432208 w 4482645"/>
              <a:gd name="connsiteY21" fmla="*/ 1524330 h 5513991"/>
              <a:gd name="connsiteX22" fmla="*/ 4427327 w 4482645"/>
              <a:gd name="connsiteY22" fmla="*/ 1535289 h 5513991"/>
              <a:gd name="connsiteX23" fmla="*/ 4401647 w 4482645"/>
              <a:gd name="connsiteY23" fmla="*/ 1716455 h 5513991"/>
              <a:gd name="connsiteX24" fmla="*/ 4391089 w 4482645"/>
              <a:gd name="connsiteY24" fmla="*/ 1868666 h 5513991"/>
              <a:gd name="connsiteX25" fmla="*/ 4402058 w 4482645"/>
              <a:gd name="connsiteY25" fmla="*/ 1943047 h 5513991"/>
              <a:gd name="connsiteX26" fmla="*/ 4394860 w 4482645"/>
              <a:gd name="connsiteY26" fmla="*/ 2025379 h 5513991"/>
              <a:gd name="connsiteX27" fmla="*/ 4397701 w 4482645"/>
              <a:gd name="connsiteY27" fmla="*/ 2038196 h 5513991"/>
              <a:gd name="connsiteX28" fmla="*/ 4375445 w 4482645"/>
              <a:gd name="connsiteY28" fmla="*/ 2148592 h 5513991"/>
              <a:gd name="connsiteX29" fmla="*/ 4243956 w 4482645"/>
              <a:gd name="connsiteY29" fmla="*/ 5036659 h 5513991"/>
              <a:gd name="connsiteX30" fmla="*/ 4242847 w 4482645"/>
              <a:gd name="connsiteY30" fmla="*/ 5242987 h 5513991"/>
              <a:gd name="connsiteX31" fmla="*/ 4187554 w 4482645"/>
              <a:gd name="connsiteY31" fmla="*/ 5513970 h 5513991"/>
              <a:gd name="connsiteX32" fmla="*/ 298746 w 4482645"/>
              <a:gd name="connsiteY32" fmla="*/ 5249166 h 5513991"/>
              <a:gd name="connsiteX33" fmla="*/ 1462 w 4482645"/>
              <a:gd name="connsiteY33" fmla="*/ 5237777 h 5513991"/>
              <a:gd name="connsiteX34" fmla="*/ 7874 w 4482645"/>
              <a:gd name="connsiteY34" fmla="*/ 4977753 h 5513991"/>
              <a:gd name="connsiteX35" fmla="*/ 20715 w 4482645"/>
              <a:gd name="connsiteY35" fmla="*/ 4752822 h 5513991"/>
              <a:gd name="connsiteX36" fmla="*/ 222466 w 4482645"/>
              <a:gd name="connsiteY36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32208 w 4482645"/>
              <a:gd name="connsiteY20" fmla="*/ 1524330 h 5513991"/>
              <a:gd name="connsiteX21" fmla="*/ 4427327 w 4482645"/>
              <a:gd name="connsiteY21" fmla="*/ 1535289 h 5513991"/>
              <a:gd name="connsiteX22" fmla="*/ 4401647 w 4482645"/>
              <a:gd name="connsiteY22" fmla="*/ 1716455 h 5513991"/>
              <a:gd name="connsiteX23" fmla="*/ 4391089 w 4482645"/>
              <a:gd name="connsiteY23" fmla="*/ 1868666 h 5513991"/>
              <a:gd name="connsiteX24" fmla="*/ 4402058 w 4482645"/>
              <a:gd name="connsiteY24" fmla="*/ 1943047 h 5513991"/>
              <a:gd name="connsiteX25" fmla="*/ 4394860 w 4482645"/>
              <a:gd name="connsiteY25" fmla="*/ 2025379 h 5513991"/>
              <a:gd name="connsiteX26" fmla="*/ 4397701 w 4482645"/>
              <a:gd name="connsiteY26" fmla="*/ 2038196 h 5513991"/>
              <a:gd name="connsiteX27" fmla="*/ 4375445 w 4482645"/>
              <a:gd name="connsiteY27" fmla="*/ 2148592 h 5513991"/>
              <a:gd name="connsiteX28" fmla="*/ 4243956 w 4482645"/>
              <a:gd name="connsiteY28" fmla="*/ 5036659 h 5513991"/>
              <a:gd name="connsiteX29" fmla="*/ 4242847 w 4482645"/>
              <a:gd name="connsiteY29" fmla="*/ 5242987 h 5513991"/>
              <a:gd name="connsiteX30" fmla="*/ 4187554 w 4482645"/>
              <a:gd name="connsiteY30" fmla="*/ 5513970 h 5513991"/>
              <a:gd name="connsiteX31" fmla="*/ 298746 w 4482645"/>
              <a:gd name="connsiteY31" fmla="*/ 5249166 h 5513991"/>
              <a:gd name="connsiteX32" fmla="*/ 1462 w 4482645"/>
              <a:gd name="connsiteY32" fmla="*/ 5237777 h 5513991"/>
              <a:gd name="connsiteX33" fmla="*/ 7874 w 4482645"/>
              <a:gd name="connsiteY33" fmla="*/ 4977753 h 5513991"/>
              <a:gd name="connsiteX34" fmla="*/ 20715 w 4482645"/>
              <a:gd name="connsiteY34" fmla="*/ 4752822 h 5513991"/>
              <a:gd name="connsiteX35" fmla="*/ 222466 w 4482645"/>
              <a:gd name="connsiteY35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8844 w 4482645"/>
              <a:gd name="connsiteY11" fmla="*/ 835146 h 5513991"/>
              <a:gd name="connsiteX12" fmla="*/ 4442606 w 4482645"/>
              <a:gd name="connsiteY12" fmla="*/ 946777 h 5513991"/>
              <a:gd name="connsiteX13" fmla="*/ 4444683 w 4482645"/>
              <a:gd name="connsiteY13" fmla="*/ 947677 h 5513991"/>
              <a:gd name="connsiteX14" fmla="*/ 4444004 w 4482645"/>
              <a:gd name="connsiteY14" fmla="*/ 1082386 h 5513991"/>
              <a:gd name="connsiteX15" fmla="*/ 4443899 w 4482645"/>
              <a:gd name="connsiteY15" fmla="*/ 1140681 h 5513991"/>
              <a:gd name="connsiteX16" fmla="*/ 4448202 w 4482645"/>
              <a:gd name="connsiteY16" fmla="*/ 1161797 h 5513991"/>
              <a:gd name="connsiteX17" fmla="*/ 4451924 w 4482645"/>
              <a:gd name="connsiteY17" fmla="*/ 1373054 h 5513991"/>
              <a:gd name="connsiteX18" fmla="*/ 4455188 w 4482645"/>
              <a:gd name="connsiteY18" fmla="*/ 1376999 h 5513991"/>
              <a:gd name="connsiteX19" fmla="*/ 4458030 w 4482645"/>
              <a:gd name="connsiteY19" fmla="*/ 1389816 h 5513991"/>
              <a:gd name="connsiteX20" fmla="*/ 4432208 w 4482645"/>
              <a:gd name="connsiteY20" fmla="*/ 1524330 h 5513991"/>
              <a:gd name="connsiteX21" fmla="*/ 4427327 w 4482645"/>
              <a:gd name="connsiteY21" fmla="*/ 1535289 h 5513991"/>
              <a:gd name="connsiteX22" fmla="*/ 4391089 w 4482645"/>
              <a:gd name="connsiteY22" fmla="*/ 1868666 h 5513991"/>
              <a:gd name="connsiteX23" fmla="*/ 4402058 w 4482645"/>
              <a:gd name="connsiteY23" fmla="*/ 1943047 h 5513991"/>
              <a:gd name="connsiteX24" fmla="*/ 4394860 w 4482645"/>
              <a:gd name="connsiteY24" fmla="*/ 2025379 h 5513991"/>
              <a:gd name="connsiteX25" fmla="*/ 4397701 w 4482645"/>
              <a:gd name="connsiteY25" fmla="*/ 2038196 h 5513991"/>
              <a:gd name="connsiteX26" fmla="*/ 4375445 w 4482645"/>
              <a:gd name="connsiteY26" fmla="*/ 2148592 h 5513991"/>
              <a:gd name="connsiteX27" fmla="*/ 4243956 w 4482645"/>
              <a:gd name="connsiteY27" fmla="*/ 5036659 h 5513991"/>
              <a:gd name="connsiteX28" fmla="*/ 4242847 w 4482645"/>
              <a:gd name="connsiteY28" fmla="*/ 5242987 h 5513991"/>
              <a:gd name="connsiteX29" fmla="*/ 4187554 w 4482645"/>
              <a:gd name="connsiteY29" fmla="*/ 5513970 h 5513991"/>
              <a:gd name="connsiteX30" fmla="*/ 298746 w 4482645"/>
              <a:gd name="connsiteY30" fmla="*/ 5249166 h 5513991"/>
              <a:gd name="connsiteX31" fmla="*/ 1462 w 4482645"/>
              <a:gd name="connsiteY31" fmla="*/ 5237777 h 5513991"/>
              <a:gd name="connsiteX32" fmla="*/ 7874 w 4482645"/>
              <a:gd name="connsiteY32" fmla="*/ 4977753 h 5513991"/>
              <a:gd name="connsiteX33" fmla="*/ 20715 w 4482645"/>
              <a:gd name="connsiteY33" fmla="*/ 4752822 h 5513991"/>
              <a:gd name="connsiteX34" fmla="*/ 222466 w 4482645"/>
              <a:gd name="connsiteY34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50444 w 4482645"/>
              <a:gd name="connsiteY10" fmla="*/ 827361 h 5513991"/>
              <a:gd name="connsiteX11" fmla="*/ 4442606 w 4482645"/>
              <a:gd name="connsiteY11" fmla="*/ 946777 h 5513991"/>
              <a:gd name="connsiteX12" fmla="*/ 4444683 w 4482645"/>
              <a:gd name="connsiteY12" fmla="*/ 947677 h 5513991"/>
              <a:gd name="connsiteX13" fmla="*/ 4444004 w 4482645"/>
              <a:gd name="connsiteY13" fmla="*/ 1082386 h 5513991"/>
              <a:gd name="connsiteX14" fmla="*/ 4443899 w 4482645"/>
              <a:gd name="connsiteY14" fmla="*/ 1140681 h 5513991"/>
              <a:gd name="connsiteX15" fmla="*/ 4448202 w 4482645"/>
              <a:gd name="connsiteY15" fmla="*/ 1161797 h 5513991"/>
              <a:gd name="connsiteX16" fmla="*/ 4451924 w 4482645"/>
              <a:gd name="connsiteY16" fmla="*/ 1373054 h 5513991"/>
              <a:gd name="connsiteX17" fmla="*/ 4455188 w 4482645"/>
              <a:gd name="connsiteY17" fmla="*/ 1376999 h 5513991"/>
              <a:gd name="connsiteX18" fmla="*/ 4458030 w 4482645"/>
              <a:gd name="connsiteY18" fmla="*/ 1389816 h 5513991"/>
              <a:gd name="connsiteX19" fmla="*/ 4432208 w 4482645"/>
              <a:gd name="connsiteY19" fmla="*/ 1524330 h 5513991"/>
              <a:gd name="connsiteX20" fmla="*/ 4427327 w 4482645"/>
              <a:gd name="connsiteY20" fmla="*/ 1535289 h 5513991"/>
              <a:gd name="connsiteX21" fmla="*/ 4391089 w 4482645"/>
              <a:gd name="connsiteY21" fmla="*/ 1868666 h 5513991"/>
              <a:gd name="connsiteX22" fmla="*/ 4402058 w 4482645"/>
              <a:gd name="connsiteY22" fmla="*/ 1943047 h 5513991"/>
              <a:gd name="connsiteX23" fmla="*/ 4394860 w 4482645"/>
              <a:gd name="connsiteY23" fmla="*/ 2025379 h 5513991"/>
              <a:gd name="connsiteX24" fmla="*/ 4397701 w 4482645"/>
              <a:gd name="connsiteY24" fmla="*/ 2038196 h 5513991"/>
              <a:gd name="connsiteX25" fmla="*/ 4375445 w 4482645"/>
              <a:gd name="connsiteY25" fmla="*/ 2148592 h 5513991"/>
              <a:gd name="connsiteX26" fmla="*/ 4243956 w 4482645"/>
              <a:gd name="connsiteY26" fmla="*/ 5036659 h 5513991"/>
              <a:gd name="connsiteX27" fmla="*/ 4242847 w 4482645"/>
              <a:gd name="connsiteY27" fmla="*/ 5242987 h 5513991"/>
              <a:gd name="connsiteX28" fmla="*/ 4187554 w 4482645"/>
              <a:gd name="connsiteY28" fmla="*/ 5513970 h 5513991"/>
              <a:gd name="connsiteX29" fmla="*/ 298746 w 4482645"/>
              <a:gd name="connsiteY29" fmla="*/ 5249166 h 5513991"/>
              <a:gd name="connsiteX30" fmla="*/ 1462 w 4482645"/>
              <a:gd name="connsiteY30" fmla="*/ 5237777 h 5513991"/>
              <a:gd name="connsiteX31" fmla="*/ 7874 w 4482645"/>
              <a:gd name="connsiteY31" fmla="*/ 4977753 h 5513991"/>
              <a:gd name="connsiteX32" fmla="*/ 20715 w 4482645"/>
              <a:gd name="connsiteY32" fmla="*/ 4752822 h 5513991"/>
              <a:gd name="connsiteX33" fmla="*/ 222466 w 4482645"/>
              <a:gd name="connsiteY33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52595 w 4482645"/>
              <a:gd name="connsiteY9" fmla="*/ 803530 h 5513991"/>
              <a:gd name="connsiteX10" fmla="*/ 4442606 w 4482645"/>
              <a:gd name="connsiteY10" fmla="*/ 946777 h 5513991"/>
              <a:gd name="connsiteX11" fmla="*/ 4444683 w 4482645"/>
              <a:gd name="connsiteY11" fmla="*/ 947677 h 5513991"/>
              <a:gd name="connsiteX12" fmla="*/ 4444004 w 4482645"/>
              <a:gd name="connsiteY12" fmla="*/ 1082386 h 5513991"/>
              <a:gd name="connsiteX13" fmla="*/ 4443899 w 4482645"/>
              <a:gd name="connsiteY13" fmla="*/ 1140681 h 5513991"/>
              <a:gd name="connsiteX14" fmla="*/ 4448202 w 4482645"/>
              <a:gd name="connsiteY14" fmla="*/ 1161797 h 5513991"/>
              <a:gd name="connsiteX15" fmla="*/ 4451924 w 4482645"/>
              <a:gd name="connsiteY15" fmla="*/ 1373054 h 5513991"/>
              <a:gd name="connsiteX16" fmla="*/ 4455188 w 4482645"/>
              <a:gd name="connsiteY16" fmla="*/ 1376999 h 5513991"/>
              <a:gd name="connsiteX17" fmla="*/ 4458030 w 4482645"/>
              <a:gd name="connsiteY17" fmla="*/ 1389816 h 5513991"/>
              <a:gd name="connsiteX18" fmla="*/ 4432208 w 4482645"/>
              <a:gd name="connsiteY18" fmla="*/ 1524330 h 5513991"/>
              <a:gd name="connsiteX19" fmla="*/ 4427327 w 4482645"/>
              <a:gd name="connsiteY19" fmla="*/ 1535289 h 5513991"/>
              <a:gd name="connsiteX20" fmla="*/ 4391089 w 4482645"/>
              <a:gd name="connsiteY20" fmla="*/ 1868666 h 5513991"/>
              <a:gd name="connsiteX21" fmla="*/ 4402058 w 4482645"/>
              <a:gd name="connsiteY21" fmla="*/ 1943047 h 5513991"/>
              <a:gd name="connsiteX22" fmla="*/ 4394860 w 4482645"/>
              <a:gd name="connsiteY22" fmla="*/ 2025379 h 5513991"/>
              <a:gd name="connsiteX23" fmla="*/ 4397701 w 4482645"/>
              <a:gd name="connsiteY23" fmla="*/ 2038196 h 5513991"/>
              <a:gd name="connsiteX24" fmla="*/ 4375445 w 4482645"/>
              <a:gd name="connsiteY24" fmla="*/ 2148592 h 5513991"/>
              <a:gd name="connsiteX25" fmla="*/ 4243956 w 4482645"/>
              <a:gd name="connsiteY25" fmla="*/ 5036659 h 5513991"/>
              <a:gd name="connsiteX26" fmla="*/ 4242847 w 4482645"/>
              <a:gd name="connsiteY26" fmla="*/ 5242987 h 5513991"/>
              <a:gd name="connsiteX27" fmla="*/ 4187554 w 4482645"/>
              <a:gd name="connsiteY27" fmla="*/ 5513970 h 5513991"/>
              <a:gd name="connsiteX28" fmla="*/ 298746 w 4482645"/>
              <a:gd name="connsiteY28" fmla="*/ 5249166 h 5513991"/>
              <a:gd name="connsiteX29" fmla="*/ 1462 w 4482645"/>
              <a:gd name="connsiteY29" fmla="*/ 5237777 h 5513991"/>
              <a:gd name="connsiteX30" fmla="*/ 7874 w 4482645"/>
              <a:gd name="connsiteY30" fmla="*/ 4977753 h 5513991"/>
              <a:gd name="connsiteX31" fmla="*/ 20715 w 4482645"/>
              <a:gd name="connsiteY31" fmla="*/ 4752822 h 5513991"/>
              <a:gd name="connsiteX32" fmla="*/ 222466 w 4482645"/>
              <a:gd name="connsiteY32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50882 w 4482645"/>
              <a:gd name="connsiteY8" fmla="*/ 798696 h 5513991"/>
              <a:gd name="connsiteX9" fmla="*/ 4442606 w 4482645"/>
              <a:gd name="connsiteY9" fmla="*/ 946777 h 5513991"/>
              <a:gd name="connsiteX10" fmla="*/ 4444683 w 4482645"/>
              <a:gd name="connsiteY10" fmla="*/ 947677 h 5513991"/>
              <a:gd name="connsiteX11" fmla="*/ 4444004 w 4482645"/>
              <a:gd name="connsiteY11" fmla="*/ 1082386 h 5513991"/>
              <a:gd name="connsiteX12" fmla="*/ 4443899 w 4482645"/>
              <a:gd name="connsiteY12" fmla="*/ 1140681 h 5513991"/>
              <a:gd name="connsiteX13" fmla="*/ 4448202 w 4482645"/>
              <a:gd name="connsiteY13" fmla="*/ 1161797 h 5513991"/>
              <a:gd name="connsiteX14" fmla="*/ 4451924 w 4482645"/>
              <a:gd name="connsiteY14" fmla="*/ 1373054 h 5513991"/>
              <a:gd name="connsiteX15" fmla="*/ 4455188 w 4482645"/>
              <a:gd name="connsiteY15" fmla="*/ 1376999 h 5513991"/>
              <a:gd name="connsiteX16" fmla="*/ 4458030 w 4482645"/>
              <a:gd name="connsiteY16" fmla="*/ 1389816 h 5513991"/>
              <a:gd name="connsiteX17" fmla="*/ 4432208 w 4482645"/>
              <a:gd name="connsiteY17" fmla="*/ 1524330 h 5513991"/>
              <a:gd name="connsiteX18" fmla="*/ 4427327 w 4482645"/>
              <a:gd name="connsiteY18" fmla="*/ 1535289 h 5513991"/>
              <a:gd name="connsiteX19" fmla="*/ 4391089 w 4482645"/>
              <a:gd name="connsiteY19" fmla="*/ 1868666 h 5513991"/>
              <a:gd name="connsiteX20" fmla="*/ 4402058 w 4482645"/>
              <a:gd name="connsiteY20" fmla="*/ 1943047 h 5513991"/>
              <a:gd name="connsiteX21" fmla="*/ 4394860 w 4482645"/>
              <a:gd name="connsiteY21" fmla="*/ 2025379 h 5513991"/>
              <a:gd name="connsiteX22" fmla="*/ 4397701 w 4482645"/>
              <a:gd name="connsiteY22" fmla="*/ 2038196 h 5513991"/>
              <a:gd name="connsiteX23" fmla="*/ 4375445 w 4482645"/>
              <a:gd name="connsiteY23" fmla="*/ 2148592 h 5513991"/>
              <a:gd name="connsiteX24" fmla="*/ 4243956 w 4482645"/>
              <a:gd name="connsiteY24" fmla="*/ 5036659 h 5513991"/>
              <a:gd name="connsiteX25" fmla="*/ 4242847 w 4482645"/>
              <a:gd name="connsiteY25" fmla="*/ 5242987 h 5513991"/>
              <a:gd name="connsiteX26" fmla="*/ 4187554 w 4482645"/>
              <a:gd name="connsiteY26" fmla="*/ 5513970 h 5513991"/>
              <a:gd name="connsiteX27" fmla="*/ 298746 w 4482645"/>
              <a:gd name="connsiteY27" fmla="*/ 5249166 h 5513991"/>
              <a:gd name="connsiteX28" fmla="*/ 1462 w 4482645"/>
              <a:gd name="connsiteY28" fmla="*/ 5237777 h 5513991"/>
              <a:gd name="connsiteX29" fmla="*/ 7874 w 4482645"/>
              <a:gd name="connsiteY29" fmla="*/ 4977753 h 5513991"/>
              <a:gd name="connsiteX30" fmla="*/ 20715 w 4482645"/>
              <a:gd name="connsiteY30" fmla="*/ 4752822 h 5513991"/>
              <a:gd name="connsiteX31" fmla="*/ 222466 w 4482645"/>
              <a:gd name="connsiteY31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67587 w 4482645"/>
              <a:gd name="connsiteY7" fmla="*/ 534537 h 5513991"/>
              <a:gd name="connsiteX8" fmla="*/ 4442606 w 4482645"/>
              <a:gd name="connsiteY8" fmla="*/ 946777 h 5513991"/>
              <a:gd name="connsiteX9" fmla="*/ 4444683 w 4482645"/>
              <a:gd name="connsiteY9" fmla="*/ 947677 h 5513991"/>
              <a:gd name="connsiteX10" fmla="*/ 4444004 w 4482645"/>
              <a:gd name="connsiteY10" fmla="*/ 1082386 h 5513991"/>
              <a:gd name="connsiteX11" fmla="*/ 4443899 w 4482645"/>
              <a:gd name="connsiteY11" fmla="*/ 1140681 h 5513991"/>
              <a:gd name="connsiteX12" fmla="*/ 4448202 w 4482645"/>
              <a:gd name="connsiteY12" fmla="*/ 1161797 h 5513991"/>
              <a:gd name="connsiteX13" fmla="*/ 4451924 w 4482645"/>
              <a:gd name="connsiteY13" fmla="*/ 1373054 h 5513991"/>
              <a:gd name="connsiteX14" fmla="*/ 4455188 w 4482645"/>
              <a:gd name="connsiteY14" fmla="*/ 1376999 h 5513991"/>
              <a:gd name="connsiteX15" fmla="*/ 4458030 w 4482645"/>
              <a:gd name="connsiteY15" fmla="*/ 1389816 h 5513991"/>
              <a:gd name="connsiteX16" fmla="*/ 4432208 w 4482645"/>
              <a:gd name="connsiteY16" fmla="*/ 1524330 h 5513991"/>
              <a:gd name="connsiteX17" fmla="*/ 4427327 w 4482645"/>
              <a:gd name="connsiteY17" fmla="*/ 1535289 h 5513991"/>
              <a:gd name="connsiteX18" fmla="*/ 4391089 w 4482645"/>
              <a:gd name="connsiteY18" fmla="*/ 1868666 h 5513991"/>
              <a:gd name="connsiteX19" fmla="*/ 4402058 w 4482645"/>
              <a:gd name="connsiteY19" fmla="*/ 1943047 h 5513991"/>
              <a:gd name="connsiteX20" fmla="*/ 4394860 w 4482645"/>
              <a:gd name="connsiteY20" fmla="*/ 2025379 h 5513991"/>
              <a:gd name="connsiteX21" fmla="*/ 4397701 w 4482645"/>
              <a:gd name="connsiteY21" fmla="*/ 2038196 h 5513991"/>
              <a:gd name="connsiteX22" fmla="*/ 4375445 w 4482645"/>
              <a:gd name="connsiteY22" fmla="*/ 2148592 h 5513991"/>
              <a:gd name="connsiteX23" fmla="*/ 4243956 w 4482645"/>
              <a:gd name="connsiteY23" fmla="*/ 5036659 h 5513991"/>
              <a:gd name="connsiteX24" fmla="*/ 4242847 w 4482645"/>
              <a:gd name="connsiteY24" fmla="*/ 5242987 h 5513991"/>
              <a:gd name="connsiteX25" fmla="*/ 4187554 w 4482645"/>
              <a:gd name="connsiteY25" fmla="*/ 5513970 h 5513991"/>
              <a:gd name="connsiteX26" fmla="*/ 298746 w 4482645"/>
              <a:gd name="connsiteY26" fmla="*/ 5249166 h 5513991"/>
              <a:gd name="connsiteX27" fmla="*/ 1462 w 4482645"/>
              <a:gd name="connsiteY27" fmla="*/ 5237777 h 5513991"/>
              <a:gd name="connsiteX28" fmla="*/ 7874 w 4482645"/>
              <a:gd name="connsiteY28" fmla="*/ 4977753 h 5513991"/>
              <a:gd name="connsiteX29" fmla="*/ 20715 w 4482645"/>
              <a:gd name="connsiteY29" fmla="*/ 4752822 h 5513991"/>
              <a:gd name="connsiteX30" fmla="*/ 222466 w 4482645"/>
              <a:gd name="connsiteY30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68237 w 4482645"/>
              <a:gd name="connsiteY6" fmla="*/ 488120 h 5513991"/>
              <a:gd name="connsiteX7" fmla="*/ 4442606 w 4482645"/>
              <a:gd name="connsiteY7" fmla="*/ 946777 h 5513991"/>
              <a:gd name="connsiteX8" fmla="*/ 4444683 w 4482645"/>
              <a:gd name="connsiteY8" fmla="*/ 947677 h 5513991"/>
              <a:gd name="connsiteX9" fmla="*/ 4444004 w 4482645"/>
              <a:gd name="connsiteY9" fmla="*/ 1082386 h 5513991"/>
              <a:gd name="connsiteX10" fmla="*/ 4443899 w 4482645"/>
              <a:gd name="connsiteY10" fmla="*/ 1140681 h 5513991"/>
              <a:gd name="connsiteX11" fmla="*/ 4448202 w 4482645"/>
              <a:gd name="connsiteY11" fmla="*/ 1161797 h 5513991"/>
              <a:gd name="connsiteX12" fmla="*/ 4451924 w 4482645"/>
              <a:gd name="connsiteY12" fmla="*/ 1373054 h 5513991"/>
              <a:gd name="connsiteX13" fmla="*/ 4455188 w 4482645"/>
              <a:gd name="connsiteY13" fmla="*/ 1376999 h 5513991"/>
              <a:gd name="connsiteX14" fmla="*/ 4458030 w 4482645"/>
              <a:gd name="connsiteY14" fmla="*/ 1389816 h 5513991"/>
              <a:gd name="connsiteX15" fmla="*/ 4432208 w 4482645"/>
              <a:gd name="connsiteY15" fmla="*/ 1524330 h 5513991"/>
              <a:gd name="connsiteX16" fmla="*/ 4427327 w 4482645"/>
              <a:gd name="connsiteY16" fmla="*/ 1535289 h 5513991"/>
              <a:gd name="connsiteX17" fmla="*/ 4391089 w 4482645"/>
              <a:gd name="connsiteY17" fmla="*/ 1868666 h 5513991"/>
              <a:gd name="connsiteX18" fmla="*/ 4402058 w 4482645"/>
              <a:gd name="connsiteY18" fmla="*/ 1943047 h 5513991"/>
              <a:gd name="connsiteX19" fmla="*/ 4394860 w 4482645"/>
              <a:gd name="connsiteY19" fmla="*/ 2025379 h 5513991"/>
              <a:gd name="connsiteX20" fmla="*/ 4397701 w 4482645"/>
              <a:gd name="connsiteY20" fmla="*/ 2038196 h 5513991"/>
              <a:gd name="connsiteX21" fmla="*/ 4375445 w 4482645"/>
              <a:gd name="connsiteY21" fmla="*/ 2148592 h 5513991"/>
              <a:gd name="connsiteX22" fmla="*/ 4243956 w 4482645"/>
              <a:gd name="connsiteY22" fmla="*/ 5036659 h 5513991"/>
              <a:gd name="connsiteX23" fmla="*/ 4242847 w 4482645"/>
              <a:gd name="connsiteY23" fmla="*/ 5242987 h 5513991"/>
              <a:gd name="connsiteX24" fmla="*/ 4187554 w 4482645"/>
              <a:gd name="connsiteY24" fmla="*/ 5513970 h 5513991"/>
              <a:gd name="connsiteX25" fmla="*/ 298746 w 4482645"/>
              <a:gd name="connsiteY25" fmla="*/ 5249166 h 5513991"/>
              <a:gd name="connsiteX26" fmla="*/ 1462 w 4482645"/>
              <a:gd name="connsiteY26" fmla="*/ 5237777 h 5513991"/>
              <a:gd name="connsiteX27" fmla="*/ 7874 w 4482645"/>
              <a:gd name="connsiteY27" fmla="*/ 4977753 h 5513991"/>
              <a:gd name="connsiteX28" fmla="*/ 20715 w 4482645"/>
              <a:gd name="connsiteY28" fmla="*/ 4752822 h 5513991"/>
              <a:gd name="connsiteX29" fmla="*/ 222466 w 4482645"/>
              <a:gd name="connsiteY29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42606 w 4482645"/>
              <a:gd name="connsiteY6" fmla="*/ 946777 h 5513991"/>
              <a:gd name="connsiteX7" fmla="*/ 4444683 w 4482645"/>
              <a:gd name="connsiteY7" fmla="*/ 947677 h 5513991"/>
              <a:gd name="connsiteX8" fmla="*/ 4444004 w 4482645"/>
              <a:gd name="connsiteY8" fmla="*/ 1082386 h 5513991"/>
              <a:gd name="connsiteX9" fmla="*/ 4443899 w 4482645"/>
              <a:gd name="connsiteY9" fmla="*/ 1140681 h 5513991"/>
              <a:gd name="connsiteX10" fmla="*/ 4448202 w 4482645"/>
              <a:gd name="connsiteY10" fmla="*/ 1161797 h 5513991"/>
              <a:gd name="connsiteX11" fmla="*/ 4451924 w 4482645"/>
              <a:gd name="connsiteY11" fmla="*/ 1373054 h 5513991"/>
              <a:gd name="connsiteX12" fmla="*/ 4455188 w 4482645"/>
              <a:gd name="connsiteY12" fmla="*/ 1376999 h 5513991"/>
              <a:gd name="connsiteX13" fmla="*/ 4458030 w 4482645"/>
              <a:gd name="connsiteY13" fmla="*/ 1389816 h 5513991"/>
              <a:gd name="connsiteX14" fmla="*/ 4432208 w 4482645"/>
              <a:gd name="connsiteY14" fmla="*/ 1524330 h 5513991"/>
              <a:gd name="connsiteX15" fmla="*/ 4427327 w 4482645"/>
              <a:gd name="connsiteY15" fmla="*/ 1535289 h 5513991"/>
              <a:gd name="connsiteX16" fmla="*/ 4391089 w 4482645"/>
              <a:gd name="connsiteY16" fmla="*/ 1868666 h 5513991"/>
              <a:gd name="connsiteX17" fmla="*/ 4402058 w 4482645"/>
              <a:gd name="connsiteY17" fmla="*/ 1943047 h 5513991"/>
              <a:gd name="connsiteX18" fmla="*/ 4394860 w 4482645"/>
              <a:gd name="connsiteY18" fmla="*/ 2025379 h 5513991"/>
              <a:gd name="connsiteX19" fmla="*/ 4397701 w 4482645"/>
              <a:gd name="connsiteY19" fmla="*/ 2038196 h 5513991"/>
              <a:gd name="connsiteX20" fmla="*/ 4375445 w 4482645"/>
              <a:gd name="connsiteY20" fmla="*/ 2148592 h 5513991"/>
              <a:gd name="connsiteX21" fmla="*/ 4243956 w 4482645"/>
              <a:gd name="connsiteY21" fmla="*/ 5036659 h 5513991"/>
              <a:gd name="connsiteX22" fmla="*/ 4242847 w 4482645"/>
              <a:gd name="connsiteY22" fmla="*/ 5242987 h 5513991"/>
              <a:gd name="connsiteX23" fmla="*/ 4187554 w 4482645"/>
              <a:gd name="connsiteY23" fmla="*/ 5513970 h 5513991"/>
              <a:gd name="connsiteX24" fmla="*/ 298746 w 4482645"/>
              <a:gd name="connsiteY24" fmla="*/ 5249166 h 5513991"/>
              <a:gd name="connsiteX25" fmla="*/ 1462 w 4482645"/>
              <a:gd name="connsiteY25" fmla="*/ 5237777 h 5513991"/>
              <a:gd name="connsiteX26" fmla="*/ 7874 w 4482645"/>
              <a:gd name="connsiteY26" fmla="*/ 4977753 h 5513991"/>
              <a:gd name="connsiteX27" fmla="*/ 20715 w 4482645"/>
              <a:gd name="connsiteY27" fmla="*/ 4752822 h 5513991"/>
              <a:gd name="connsiteX28" fmla="*/ 222466 w 4482645"/>
              <a:gd name="connsiteY28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42606 w 4482645"/>
              <a:gd name="connsiteY6" fmla="*/ 946777 h 5513991"/>
              <a:gd name="connsiteX7" fmla="*/ 4444683 w 4482645"/>
              <a:gd name="connsiteY7" fmla="*/ 947677 h 5513991"/>
              <a:gd name="connsiteX8" fmla="*/ 4444004 w 4482645"/>
              <a:gd name="connsiteY8" fmla="*/ 1082386 h 5513991"/>
              <a:gd name="connsiteX9" fmla="*/ 4443899 w 4482645"/>
              <a:gd name="connsiteY9" fmla="*/ 1140681 h 5513991"/>
              <a:gd name="connsiteX10" fmla="*/ 4448202 w 4482645"/>
              <a:gd name="connsiteY10" fmla="*/ 1161797 h 5513991"/>
              <a:gd name="connsiteX11" fmla="*/ 4451924 w 4482645"/>
              <a:gd name="connsiteY11" fmla="*/ 1373054 h 5513991"/>
              <a:gd name="connsiteX12" fmla="*/ 4455188 w 4482645"/>
              <a:gd name="connsiteY12" fmla="*/ 1376999 h 5513991"/>
              <a:gd name="connsiteX13" fmla="*/ 4458030 w 4482645"/>
              <a:gd name="connsiteY13" fmla="*/ 1389816 h 5513991"/>
              <a:gd name="connsiteX14" fmla="*/ 4432208 w 4482645"/>
              <a:gd name="connsiteY14" fmla="*/ 1524330 h 5513991"/>
              <a:gd name="connsiteX15" fmla="*/ 4427327 w 4482645"/>
              <a:gd name="connsiteY15" fmla="*/ 1535289 h 5513991"/>
              <a:gd name="connsiteX16" fmla="*/ 4391089 w 4482645"/>
              <a:gd name="connsiteY16" fmla="*/ 1868666 h 5513991"/>
              <a:gd name="connsiteX17" fmla="*/ 4402058 w 4482645"/>
              <a:gd name="connsiteY17" fmla="*/ 1943047 h 5513991"/>
              <a:gd name="connsiteX18" fmla="*/ 4394860 w 4482645"/>
              <a:gd name="connsiteY18" fmla="*/ 2025379 h 5513991"/>
              <a:gd name="connsiteX19" fmla="*/ 4375445 w 4482645"/>
              <a:gd name="connsiteY19" fmla="*/ 2148592 h 5513991"/>
              <a:gd name="connsiteX20" fmla="*/ 4243956 w 4482645"/>
              <a:gd name="connsiteY20" fmla="*/ 5036659 h 5513991"/>
              <a:gd name="connsiteX21" fmla="*/ 4242847 w 4482645"/>
              <a:gd name="connsiteY21" fmla="*/ 5242987 h 5513991"/>
              <a:gd name="connsiteX22" fmla="*/ 4187554 w 4482645"/>
              <a:gd name="connsiteY22" fmla="*/ 5513970 h 5513991"/>
              <a:gd name="connsiteX23" fmla="*/ 298746 w 4482645"/>
              <a:gd name="connsiteY23" fmla="*/ 5249166 h 5513991"/>
              <a:gd name="connsiteX24" fmla="*/ 1462 w 4482645"/>
              <a:gd name="connsiteY24" fmla="*/ 5237777 h 5513991"/>
              <a:gd name="connsiteX25" fmla="*/ 7874 w 4482645"/>
              <a:gd name="connsiteY25" fmla="*/ 4977753 h 5513991"/>
              <a:gd name="connsiteX26" fmla="*/ 20715 w 4482645"/>
              <a:gd name="connsiteY26" fmla="*/ 4752822 h 5513991"/>
              <a:gd name="connsiteX27" fmla="*/ 222466 w 4482645"/>
              <a:gd name="connsiteY27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42606 w 4482645"/>
              <a:gd name="connsiteY6" fmla="*/ 946777 h 5513991"/>
              <a:gd name="connsiteX7" fmla="*/ 4444683 w 4482645"/>
              <a:gd name="connsiteY7" fmla="*/ 947677 h 5513991"/>
              <a:gd name="connsiteX8" fmla="*/ 4444004 w 4482645"/>
              <a:gd name="connsiteY8" fmla="*/ 1082386 h 5513991"/>
              <a:gd name="connsiteX9" fmla="*/ 4443899 w 4482645"/>
              <a:gd name="connsiteY9" fmla="*/ 1140681 h 5513991"/>
              <a:gd name="connsiteX10" fmla="*/ 4451924 w 4482645"/>
              <a:gd name="connsiteY10" fmla="*/ 1373054 h 5513991"/>
              <a:gd name="connsiteX11" fmla="*/ 4455188 w 4482645"/>
              <a:gd name="connsiteY11" fmla="*/ 1376999 h 5513991"/>
              <a:gd name="connsiteX12" fmla="*/ 4458030 w 4482645"/>
              <a:gd name="connsiteY12" fmla="*/ 1389816 h 5513991"/>
              <a:gd name="connsiteX13" fmla="*/ 4432208 w 4482645"/>
              <a:gd name="connsiteY13" fmla="*/ 1524330 h 5513991"/>
              <a:gd name="connsiteX14" fmla="*/ 4427327 w 4482645"/>
              <a:gd name="connsiteY14" fmla="*/ 1535289 h 5513991"/>
              <a:gd name="connsiteX15" fmla="*/ 4391089 w 4482645"/>
              <a:gd name="connsiteY15" fmla="*/ 1868666 h 5513991"/>
              <a:gd name="connsiteX16" fmla="*/ 4402058 w 4482645"/>
              <a:gd name="connsiteY16" fmla="*/ 1943047 h 5513991"/>
              <a:gd name="connsiteX17" fmla="*/ 4394860 w 4482645"/>
              <a:gd name="connsiteY17" fmla="*/ 2025379 h 5513991"/>
              <a:gd name="connsiteX18" fmla="*/ 4375445 w 4482645"/>
              <a:gd name="connsiteY18" fmla="*/ 2148592 h 5513991"/>
              <a:gd name="connsiteX19" fmla="*/ 4243956 w 4482645"/>
              <a:gd name="connsiteY19" fmla="*/ 5036659 h 5513991"/>
              <a:gd name="connsiteX20" fmla="*/ 4242847 w 4482645"/>
              <a:gd name="connsiteY20" fmla="*/ 5242987 h 5513991"/>
              <a:gd name="connsiteX21" fmla="*/ 4187554 w 4482645"/>
              <a:gd name="connsiteY21" fmla="*/ 5513970 h 5513991"/>
              <a:gd name="connsiteX22" fmla="*/ 298746 w 4482645"/>
              <a:gd name="connsiteY22" fmla="*/ 5249166 h 5513991"/>
              <a:gd name="connsiteX23" fmla="*/ 1462 w 4482645"/>
              <a:gd name="connsiteY23" fmla="*/ 5237777 h 5513991"/>
              <a:gd name="connsiteX24" fmla="*/ 7874 w 4482645"/>
              <a:gd name="connsiteY24" fmla="*/ 4977753 h 5513991"/>
              <a:gd name="connsiteX25" fmla="*/ 20715 w 4482645"/>
              <a:gd name="connsiteY25" fmla="*/ 4752822 h 5513991"/>
              <a:gd name="connsiteX26" fmla="*/ 222466 w 4482645"/>
              <a:gd name="connsiteY26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42606 w 4482645"/>
              <a:gd name="connsiteY6" fmla="*/ 946777 h 5513991"/>
              <a:gd name="connsiteX7" fmla="*/ 4444683 w 4482645"/>
              <a:gd name="connsiteY7" fmla="*/ 947677 h 5513991"/>
              <a:gd name="connsiteX8" fmla="*/ 4444004 w 4482645"/>
              <a:gd name="connsiteY8" fmla="*/ 1082386 h 5513991"/>
              <a:gd name="connsiteX9" fmla="*/ 4443899 w 4482645"/>
              <a:gd name="connsiteY9" fmla="*/ 1140681 h 5513991"/>
              <a:gd name="connsiteX10" fmla="*/ 4451924 w 4482645"/>
              <a:gd name="connsiteY10" fmla="*/ 1373054 h 5513991"/>
              <a:gd name="connsiteX11" fmla="*/ 4455188 w 4482645"/>
              <a:gd name="connsiteY11" fmla="*/ 1376999 h 5513991"/>
              <a:gd name="connsiteX12" fmla="*/ 4432208 w 4482645"/>
              <a:gd name="connsiteY12" fmla="*/ 1524330 h 5513991"/>
              <a:gd name="connsiteX13" fmla="*/ 4427327 w 4482645"/>
              <a:gd name="connsiteY13" fmla="*/ 1535289 h 5513991"/>
              <a:gd name="connsiteX14" fmla="*/ 4391089 w 4482645"/>
              <a:gd name="connsiteY14" fmla="*/ 1868666 h 5513991"/>
              <a:gd name="connsiteX15" fmla="*/ 4402058 w 4482645"/>
              <a:gd name="connsiteY15" fmla="*/ 1943047 h 5513991"/>
              <a:gd name="connsiteX16" fmla="*/ 4394860 w 4482645"/>
              <a:gd name="connsiteY16" fmla="*/ 2025379 h 5513991"/>
              <a:gd name="connsiteX17" fmla="*/ 4375445 w 4482645"/>
              <a:gd name="connsiteY17" fmla="*/ 2148592 h 5513991"/>
              <a:gd name="connsiteX18" fmla="*/ 4243956 w 4482645"/>
              <a:gd name="connsiteY18" fmla="*/ 5036659 h 5513991"/>
              <a:gd name="connsiteX19" fmla="*/ 4242847 w 4482645"/>
              <a:gd name="connsiteY19" fmla="*/ 5242987 h 5513991"/>
              <a:gd name="connsiteX20" fmla="*/ 4187554 w 4482645"/>
              <a:gd name="connsiteY20" fmla="*/ 5513970 h 5513991"/>
              <a:gd name="connsiteX21" fmla="*/ 298746 w 4482645"/>
              <a:gd name="connsiteY21" fmla="*/ 5249166 h 5513991"/>
              <a:gd name="connsiteX22" fmla="*/ 1462 w 4482645"/>
              <a:gd name="connsiteY22" fmla="*/ 5237777 h 5513991"/>
              <a:gd name="connsiteX23" fmla="*/ 7874 w 4482645"/>
              <a:gd name="connsiteY23" fmla="*/ 4977753 h 5513991"/>
              <a:gd name="connsiteX24" fmla="*/ 20715 w 4482645"/>
              <a:gd name="connsiteY24" fmla="*/ 4752822 h 5513991"/>
              <a:gd name="connsiteX25" fmla="*/ 222466 w 4482645"/>
              <a:gd name="connsiteY25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42606 w 4482645"/>
              <a:gd name="connsiteY6" fmla="*/ 946777 h 5513991"/>
              <a:gd name="connsiteX7" fmla="*/ 4444683 w 4482645"/>
              <a:gd name="connsiteY7" fmla="*/ 947677 h 5513991"/>
              <a:gd name="connsiteX8" fmla="*/ 4444004 w 4482645"/>
              <a:gd name="connsiteY8" fmla="*/ 1082386 h 5513991"/>
              <a:gd name="connsiteX9" fmla="*/ 4443899 w 4482645"/>
              <a:gd name="connsiteY9" fmla="*/ 1140681 h 5513991"/>
              <a:gd name="connsiteX10" fmla="*/ 4451924 w 4482645"/>
              <a:gd name="connsiteY10" fmla="*/ 1373054 h 5513991"/>
              <a:gd name="connsiteX11" fmla="*/ 4432208 w 4482645"/>
              <a:gd name="connsiteY11" fmla="*/ 1524330 h 5513991"/>
              <a:gd name="connsiteX12" fmla="*/ 4427327 w 4482645"/>
              <a:gd name="connsiteY12" fmla="*/ 1535289 h 5513991"/>
              <a:gd name="connsiteX13" fmla="*/ 4391089 w 4482645"/>
              <a:gd name="connsiteY13" fmla="*/ 1868666 h 5513991"/>
              <a:gd name="connsiteX14" fmla="*/ 4402058 w 4482645"/>
              <a:gd name="connsiteY14" fmla="*/ 1943047 h 5513991"/>
              <a:gd name="connsiteX15" fmla="*/ 4394860 w 4482645"/>
              <a:gd name="connsiteY15" fmla="*/ 2025379 h 5513991"/>
              <a:gd name="connsiteX16" fmla="*/ 4375445 w 4482645"/>
              <a:gd name="connsiteY16" fmla="*/ 2148592 h 5513991"/>
              <a:gd name="connsiteX17" fmla="*/ 4243956 w 4482645"/>
              <a:gd name="connsiteY17" fmla="*/ 5036659 h 5513991"/>
              <a:gd name="connsiteX18" fmla="*/ 4242847 w 4482645"/>
              <a:gd name="connsiteY18" fmla="*/ 5242987 h 5513991"/>
              <a:gd name="connsiteX19" fmla="*/ 4187554 w 4482645"/>
              <a:gd name="connsiteY19" fmla="*/ 5513970 h 5513991"/>
              <a:gd name="connsiteX20" fmla="*/ 298746 w 4482645"/>
              <a:gd name="connsiteY20" fmla="*/ 5249166 h 5513991"/>
              <a:gd name="connsiteX21" fmla="*/ 1462 w 4482645"/>
              <a:gd name="connsiteY21" fmla="*/ 5237777 h 5513991"/>
              <a:gd name="connsiteX22" fmla="*/ 7874 w 4482645"/>
              <a:gd name="connsiteY22" fmla="*/ 4977753 h 5513991"/>
              <a:gd name="connsiteX23" fmla="*/ 20715 w 4482645"/>
              <a:gd name="connsiteY23" fmla="*/ 4752822 h 5513991"/>
              <a:gd name="connsiteX24" fmla="*/ 222466 w 4482645"/>
              <a:gd name="connsiteY24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42606 w 4482645"/>
              <a:gd name="connsiteY6" fmla="*/ 946777 h 5513991"/>
              <a:gd name="connsiteX7" fmla="*/ 4444683 w 4482645"/>
              <a:gd name="connsiteY7" fmla="*/ 947677 h 5513991"/>
              <a:gd name="connsiteX8" fmla="*/ 4444004 w 4482645"/>
              <a:gd name="connsiteY8" fmla="*/ 1082386 h 5513991"/>
              <a:gd name="connsiteX9" fmla="*/ 4443899 w 4482645"/>
              <a:gd name="connsiteY9" fmla="*/ 1140681 h 5513991"/>
              <a:gd name="connsiteX10" fmla="*/ 4451924 w 4482645"/>
              <a:gd name="connsiteY10" fmla="*/ 1373054 h 5513991"/>
              <a:gd name="connsiteX11" fmla="*/ 4432208 w 4482645"/>
              <a:gd name="connsiteY11" fmla="*/ 1524330 h 5513991"/>
              <a:gd name="connsiteX12" fmla="*/ 4427327 w 4482645"/>
              <a:gd name="connsiteY12" fmla="*/ 1535289 h 5513991"/>
              <a:gd name="connsiteX13" fmla="*/ 4391089 w 4482645"/>
              <a:gd name="connsiteY13" fmla="*/ 1868666 h 5513991"/>
              <a:gd name="connsiteX14" fmla="*/ 4402058 w 4482645"/>
              <a:gd name="connsiteY14" fmla="*/ 1943047 h 5513991"/>
              <a:gd name="connsiteX15" fmla="*/ 4394860 w 4482645"/>
              <a:gd name="connsiteY15" fmla="*/ 2025379 h 5513991"/>
              <a:gd name="connsiteX16" fmla="*/ 4375445 w 4482645"/>
              <a:gd name="connsiteY16" fmla="*/ 2148592 h 5513991"/>
              <a:gd name="connsiteX17" fmla="*/ 4243956 w 4482645"/>
              <a:gd name="connsiteY17" fmla="*/ 5036659 h 5513991"/>
              <a:gd name="connsiteX18" fmla="*/ 4242847 w 4482645"/>
              <a:gd name="connsiteY18" fmla="*/ 5242987 h 5513991"/>
              <a:gd name="connsiteX19" fmla="*/ 4187554 w 4482645"/>
              <a:gd name="connsiteY19" fmla="*/ 5513970 h 5513991"/>
              <a:gd name="connsiteX20" fmla="*/ 298746 w 4482645"/>
              <a:gd name="connsiteY20" fmla="*/ 5249166 h 5513991"/>
              <a:gd name="connsiteX21" fmla="*/ 1462 w 4482645"/>
              <a:gd name="connsiteY21" fmla="*/ 5237777 h 5513991"/>
              <a:gd name="connsiteX22" fmla="*/ 7874 w 4482645"/>
              <a:gd name="connsiteY22" fmla="*/ 4977753 h 5513991"/>
              <a:gd name="connsiteX23" fmla="*/ 20715 w 4482645"/>
              <a:gd name="connsiteY23" fmla="*/ 4752822 h 5513991"/>
              <a:gd name="connsiteX24" fmla="*/ 222466 w 4482645"/>
              <a:gd name="connsiteY24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53638 w 4482645"/>
              <a:gd name="connsiteY3" fmla="*/ 228666 h 5513991"/>
              <a:gd name="connsiteX4" fmla="*/ 4481517 w 4482645"/>
              <a:gd name="connsiteY4" fmla="*/ 250471 h 5513991"/>
              <a:gd name="connsiteX5" fmla="*/ 4476830 w 4482645"/>
              <a:gd name="connsiteY5" fmla="*/ 373160 h 5513991"/>
              <a:gd name="connsiteX6" fmla="*/ 4442606 w 4482645"/>
              <a:gd name="connsiteY6" fmla="*/ 946777 h 5513991"/>
              <a:gd name="connsiteX7" fmla="*/ 4444683 w 4482645"/>
              <a:gd name="connsiteY7" fmla="*/ 947677 h 5513991"/>
              <a:gd name="connsiteX8" fmla="*/ 4444004 w 4482645"/>
              <a:gd name="connsiteY8" fmla="*/ 1082386 h 5513991"/>
              <a:gd name="connsiteX9" fmla="*/ 4443899 w 4482645"/>
              <a:gd name="connsiteY9" fmla="*/ 1140681 h 5513991"/>
              <a:gd name="connsiteX10" fmla="*/ 4451924 w 4482645"/>
              <a:gd name="connsiteY10" fmla="*/ 1373054 h 5513991"/>
              <a:gd name="connsiteX11" fmla="*/ 4432208 w 4482645"/>
              <a:gd name="connsiteY11" fmla="*/ 1524330 h 5513991"/>
              <a:gd name="connsiteX12" fmla="*/ 4427327 w 4482645"/>
              <a:gd name="connsiteY12" fmla="*/ 1535289 h 5513991"/>
              <a:gd name="connsiteX13" fmla="*/ 4391089 w 4482645"/>
              <a:gd name="connsiteY13" fmla="*/ 1868666 h 5513991"/>
              <a:gd name="connsiteX14" fmla="*/ 4402058 w 4482645"/>
              <a:gd name="connsiteY14" fmla="*/ 1943047 h 5513991"/>
              <a:gd name="connsiteX15" fmla="*/ 4394860 w 4482645"/>
              <a:gd name="connsiteY15" fmla="*/ 2025379 h 5513991"/>
              <a:gd name="connsiteX16" fmla="*/ 4375445 w 4482645"/>
              <a:gd name="connsiteY16" fmla="*/ 2148592 h 5513991"/>
              <a:gd name="connsiteX17" fmla="*/ 4242847 w 4482645"/>
              <a:gd name="connsiteY17" fmla="*/ 5242987 h 5513991"/>
              <a:gd name="connsiteX18" fmla="*/ 4187554 w 4482645"/>
              <a:gd name="connsiteY18" fmla="*/ 5513970 h 5513991"/>
              <a:gd name="connsiteX19" fmla="*/ 298746 w 4482645"/>
              <a:gd name="connsiteY19" fmla="*/ 5249166 h 5513991"/>
              <a:gd name="connsiteX20" fmla="*/ 1462 w 4482645"/>
              <a:gd name="connsiteY20" fmla="*/ 5237777 h 5513991"/>
              <a:gd name="connsiteX21" fmla="*/ 7874 w 4482645"/>
              <a:gd name="connsiteY21" fmla="*/ 4977753 h 5513991"/>
              <a:gd name="connsiteX22" fmla="*/ 20715 w 4482645"/>
              <a:gd name="connsiteY22" fmla="*/ 4752822 h 5513991"/>
              <a:gd name="connsiteX23" fmla="*/ 222466 w 4482645"/>
              <a:gd name="connsiteY23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080444 w 4482645"/>
              <a:gd name="connsiteY2" fmla="*/ 208242 h 5513991"/>
              <a:gd name="connsiteX3" fmla="*/ 4481517 w 4482645"/>
              <a:gd name="connsiteY3" fmla="*/ 250471 h 5513991"/>
              <a:gd name="connsiteX4" fmla="*/ 4476830 w 4482645"/>
              <a:gd name="connsiteY4" fmla="*/ 373160 h 5513991"/>
              <a:gd name="connsiteX5" fmla="*/ 4442606 w 4482645"/>
              <a:gd name="connsiteY5" fmla="*/ 946777 h 5513991"/>
              <a:gd name="connsiteX6" fmla="*/ 4444683 w 4482645"/>
              <a:gd name="connsiteY6" fmla="*/ 947677 h 5513991"/>
              <a:gd name="connsiteX7" fmla="*/ 4444004 w 4482645"/>
              <a:gd name="connsiteY7" fmla="*/ 1082386 h 5513991"/>
              <a:gd name="connsiteX8" fmla="*/ 4443899 w 4482645"/>
              <a:gd name="connsiteY8" fmla="*/ 1140681 h 5513991"/>
              <a:gd name="connsiteX9" fmla="*/ 4451924 w 4482645"/>
              <a:gd name="connsiteY9" fmla="*/ 1373054 h 5513991"/>
              <a:gd name="connsiteX10" fmla="*/ 4432208 w 4482645"/>
              <a:gd name="connsiteY10" fmla="*/ 1524330 h 5513991"/>
              <a:gd name="connsiteX11" fmla="*/ 4427327 w 4482645"/>
              <a:gd name="connsiteY11" fmla="*/ 1535289 h 5513991"/>
              <a:gd name="connsiteX12" fmla="*/ 4391089 w 4482645"/>
              <a:gd name="connsiteY12" fmla="*/ 1868666 h 5513991"/>
              <a:gd name="connsiteX13" fmla="*/ 4402058 w 4482645"/>
              <a:gd name="connsiteY13" fmla="*/ 1943047 h 5513991"/>
              <a:gd name="connsiteX14" fmla="*/ 4394860 w 4482645"/>
              <a:gd name="connsiteY14" fmla="*/ 2025379 h 5513991"/>
              <a:gd name="connsiteX15" fmla="*/ 4375445 w 4482645"/>
              <a:gd name="connsiteY15" fmla="*/ 2148592 h 5513991"/>
              <a:gd name="connsiteX16" fmla="*/ 4242847 w 4482645"/>
              <a:gd name="connsiteY16" fmla="*/ 5242987 h 5513991"/>
              <a:gd name="connsiteX17" fmla="*/ 4187554 w 4482645"/>
              <a:gd name="connsiteY17" fmla="*/ 5513970 h 5513991"/>
              <a:gd name="connsiteX18" fmla="*/ 298746 w 4482645"/>
              <a:gd name="connsiteY18" fmla="*/ 5249166 h 5513991"/>
              <a:gd name="connsiteX19" fmla="*/ 1462 w 4482645"/>
              <a:gd name="connsiteY19" fmla="*/ 5237777 h 5513991"/>
              <a:gd name="connsiteX20" fmla="*/ 7874 w 4482645"/>
              <a:gd name="connsiteY20" fmla="*/ 4977753 h 5513991"/>
              <a:gd name="connsiteX21" fmla="*/ 20715 w 4482645"/>
              <a:gd name="connsiteY21" fmla="*/ 4752822 h 5513991"/>
              <a:gd name="connsiteX22" fmla="*/ 222466 w 4482645"/>
              <a:gd name="connsiteY22" fmla="*/ 0 h 5513991"/>
              <a:gd name="connsiteX0" fmla="*/ 222466 w 4482645"/>
              <a:gd name="connsiteY0" fmla="*/ 0 h 5513991"/>
              <a:gd name="connsiteX1" fmla="*/ 3251633 w 4482645"/>
              <a:gd name="connsiteY1" fmla="*/ 153134 h 5513991"/>
              <a:gd name="connsiteX2" fmla="*/ 4481517 w 4482645"/>
              <a:gd name="connsiteY2" fmla="*/ 250471 h 5513991"/>
              <a:gd name="connsiteX3" fmla="*/ 4476830 w 4482645"/>
              <a:gd name="connsiteY3" fmla="*/ 373160 h 5513991"/>
              <a:gd name="connsiteX4" fmla="*/ 4442606 w 4482645"/>
              <a:gd name="connsiteY4" fmla="*/ 946777 h 5513991"/>
              <a:gd name="connsiteX5" fmla="*/ 4444683 w 4482645"/>
              <a:gd name="connsiteY5" fmla="*/ 947677 h 5513991"/>
              <a:gd name="connsiteX6" fmla="*/ 4444004 w 4482645"/>
              <a:gd name="connsiteY6" fmla="*/ 1082386 h 5513991"/>
              <a:gd name="connsiteX7" fmla="*/ 4443899 w 4482645"/>
              <a:gd name="connsiteY7" fmla="*/ 1140681 h 5513991"/>
              <a:gd name="connsiteX8" fmla="*/ 4451924 w 4482645"/>
              <a:gd name="connsiteY8" fmla="*/ 1373054 h 5513991"/>
              <a:gd name="connsiteX9" fmla="*/ 4432208 w 4482645"/>
              <a:gd name="connsiteY9" fmla="*/ 1524330 h 5513991"/>
              <a:gd name="connsiteX10" fmla="*/ 4427327 w 4482645"/>
              <a:gd name="connsiteY10" fmla="*/ 1535289 h 5513991"/>
              <a:gd name="connsiteX11" fmla="*/ 4391089 w 4482645"/>
              <a:gd name="connsiteY11" fmla="*/ 1868666 h 5513991"/>
              <a:gd name="connsiteX12" fmla="*/ 4402058 w 4482645"/>
              <a:gd name="connsiteY12" fmla="*/ 1943047 h 5513991"/>
              <a:gd name="connsiteX13" fmla="*/ 4394860 w 4482645"/>
              <a:gd name="connsiteY13" fmla="*/ 2025379 h 5513991"/>
              <a:gd name="connsiteX14" fmla="*/ 4375445 w 4482645"/>
              <a:gd name="connsiteY14" fmla="*/ 2148592 h 5513991"/>
              <a:gd name="connsiteX15" fmla="*/ 4242847 w 4482645"/>
              <a:gd name="connsiteY15" fmla="*/ 5242987 h 5513991"/>
              <a:gd name="connsiteX16" fmla="*/ 4187554 w 4482645"/>
              <a:gd name="connsiteY16" fmla="*/ 5513970 h 5513991"/>
              <a:gd name="connsiteX17" fmla="*/ 298746 w 4482645"/>
              <a:gd name="connsiteY17" fmla="*/ 5249166 h 5513991"/>
              <a:gd name="connsiteX18" fmla="*/ 1462 w 4482645"/>
              <a:gd name="connsiteY18" fmla="*/ 5237777 h 5513991"/>
              <a:gd name="connsiteX19" fmla="*/ 7874 w 4482645"/>
              <a:gd name="connsiteY19" fmla="*/ 4977753 h 5513991"/>
              <a:gd name="connsiteX20" fmla="*/ 20715 w 4482645"/>
              <a:gd name="connsiteY20" fmla="*/ 4752822 h 5513991"/>
              <a:gd name="connsiteX21" fmla="*/ 222466 w 4482645"/>
              <a:gd name="connsiteY21" fmla="*/ 0 h 5513991"/>
              <a:gd name="connsiteX0" fmla="*/ 222466 w 4482645"/>
              <a:gd name="connsiteY0" fmla="*/ 289405 h 5803396"/>
              <a:gd name="connsiteX1" fmla="*/ 4481517 w 4482645"/>
              <a:gd name="connsiteY1" fmla="*/ 539876 h 5803396"/>
              <a:gd name="connsiteX2" fmla="*/ 4476830 w 4482645"/>
              <a:gd name="connsiteY2" fmla="*/ 662565 h 5803396"/>
              <a:gd name="connsiteX3" fmla="*/ 4442606 w 4482645"/>
              <a:gd name="connsiteY3" fmla="*/ 1236182 h 5803396"/>
              <a:gd name="connsiteX4" fmla="*/ 4444683 w 4482645"/>
              <a:gd name="connsiteY4" fmla="*/ 1237082 h 5803396"/>
              <a:gd name="connsiteX5" fmla="*/ 4444004 w 4482645"/>
              <a:gd name="connsiteY5" fmla="*/ 1371791 h 5803396"/>
              <a:gd name="connsiteX6" fmla="*/ 4443899 w 4482645"/>
              <a:gd name="connsiteY6" fmla="*/ 1430086 h 5803396"/>
              <a:gd name="connsiteX7" fmla="*/ 4451924 w 4482645"/>
              <a:gd name="connsiteY7" fmla="*/ 1662459 h 5803396"/>
              <a:gd name="connsiteX8" fmla="*/ 4432208 w 4482645"/>
              <a:gd name="connsiteY8" fmla="*/ 1813735 h 5803396"/>
              <a:gd name="connsiteX9" fmla="*/ 4427327 w 4482645"/>
              <a:gd name="connsiteY9" fmla="*/ 1824694 h 5803396"/>
              <a:gd name="connsiteX10" fmla="*/ 4391089 w 4482645"/>
              <a:gd name="connsiteY10" fmla="*/ 2158071 h 5803396"/>
              <a:gd name="connsiteX11" fmla="*/ 4402058 w 4482645"/>
              <a:gd name="connsiteY11" fmla="*/ 2232452 h 5803396"/>
              <a:gd name="connsiteX12" fmla="*/ 4394860 w 4482645"/>
              <a:gd name="connsiteY12" fmla="*/ 2314784 h 5803396"/>
              <a:gd name="connsiteX13" fmla="*/ 4375445 w 4482645"/>
              <a:gd name="connsiteY13" fmla="*/ 2437997 h 5803396"/>
              <a:gd name="connsiteX14" fmla="*/ 4242847 w 4482645"/>
              <a:gd name="connsiteY14" fmla="*/ 5532392 h 5803396"/>
              <a:gd name="connsiteX15" fmla="*/ 4187554 w 4482645"/>
              <a:gd name="connsiteY15" fmla="*/ 5803375 h 5803396"/>
              <a:gd name="connsiteX16" fmla="*/ 298746 w 4482645"/>
              <a:gd name="connsiteY16" fmla="*/ 5538571 h 5803396"/>
              <a:gd name="connsiteX17" fmla="*/ 1462 w 4482645"/>
              <a:gd name="connsiteY17" fmla="*/ 5527182 h 5803396"/>
              <a:gd name="connsiteX18" fmla="*/ 7874 w 4482645"/>
              <a:gd name="connsiteY18" fmla="*/ 5267158 h 5803396"/>
              <a:gd name="connsiteX19" fmla="*/ 20715 w 4482645"/>
              <a:gd name="connsiteY19" fmla="*/ 5042227 h 5803396"/>
              <a:gd name="connsiteX20" fmla="*/ 222466 w 4482645"/>
              <a:gd name="connsiteY20" fmla="*/ 289405 h 5803396"/>
              <a:gd name="connsiteX0" fmla="*/ 222466 w 4482645"/>
              <a:gd name="connsiteY0" fmla="*/ 99 h 5514090"/>
              <a:gd name="connsiteX1" fmla="*/ 4481517 w 4482645"/>
              <a:gd name="connsiteY1" fmla="*/ 250570 h 5514090"/>
              <a:gd name="connsiteX2" fmla="*/ 4476830 w 4482645"/>
              <a:gd name="connsiteY2" fmla="*/ 373259 h 5514090"/>
              <a:gd name="connsiteX3" fmla="*/ 4442606 w 4482645"/>
              <a:gd name="connsiteY3" fmla="*/ 946876 h 5514090"/>
              <a:gd name="connsiteX4" fmla="*/ 4444683 w 4482645"/>
              <a:gd name="connsiteY4" fmla="*/ 947776 h 5514090"/>
              <a:gd name="connsiteX5" fmla="*/ 4444004 w 4482645"/>
              <a:gd name="connsiteY5" fmla="*/ 1082485 h 5514090"/>
              <a:gd name="connsiteX6" fmla="*/ 4443899 w 4482645"/>
              <a:gd name="connsiteY6" fmla="*/ 1140780 h 5514090"/>
              <a:gd name="connsiteX7" fmla="*/ 4451924 w 4482645"/>
              <a:gd name="connsiteY7" fmla="*/ 1373153 h 5514090"/>
              <a:gd name="connsiteX8" fmla="*/ 4432208 w 4482645"/>
              <a:gd name="connsiteY8" fmla="*/ 1524429 h 5514090"/>
              <a:gd name="connsiteX9" fmla="*/ 4427327 w 4482645"/>
              <a:gd name="connsiteY9" fmla="*/ 1535388 h 5514090"/>
              <a:gd name="connsiteX10" fmla="*/ 4391089 w 4482645"/>
              <a:gd name="connsiteY10" fmla="*/ 1868765 h 5514090"/>
              <a:gd name="connsiteX11" fmla="*/ 4402058 w 4482645"/>
              <a:gd name="connsiteY11" fmla="*/ 1943146 h 5514090"/>
              <a:gd name="connsiteX12" fmla="*/ 4394860 w 4482645"/>
              <a:gd name="connsiteY12" fmla="*/ 2025478 h 5514090"/>
              <a:gd name="connsiteX13" fmla="*/ 4375445 w 4482645"/>
              <a:gd name="connsiteY13" fmla="*/ 2148691 h 5514090"/>
              <a:gd name="connsiteX14" fmla="*/ 4242847 w 4482645"/>
              <a:gd name="connsiteY14" fmla="*/ 5243086 h 5514090"/>
              <a:gd name="connsiteX15" fmla="*/ 4187554 w 4482645"/>
              <a:gd name="connsiteY15" fmla="*/ 5514069 h 5514090"/>
              <a:gd name="connsiteX16" fmla="*/ 298746 w 4482645"/>
              <a:gd name="connsiteY16" fmla="*/ 5249265 h 5514090"/>
              <a:gd name="connsiteX17" fmla="*/ 1462 w 4482645"/>
              <a:gd name="connsiteY17" fmla="*/ 5237876 h 5514090"/>
              <a:gd name="connsiteX18" fmla="*/ 7874 w 4482645"/>
              <a:gd name="connsiteY18" fmla="*/ 4977852 h 5514090"/>
              <a:gd name="connsiteX19" fmla="*/ 20715 w 4482645"/>
              <a:gd name="connsiteY19" fmla="*/ 4752921 h 5514090"/>
              <a:gd name="connsiteX20" fmla="*/ 222466 w 4482645"/>
              <a:gd name="connsiteY20" fmla="*/ 99 h 5514090"/>
              <a:gd name="connsiteX0" fmla="*/ 222466 w 4482645"/>
              <a:gd name="connsiteY0" fmla="*/ 0 h 5513991"/>
              <a:gd name="connsiteX1" fmla="*/ 4481517 w 4482645"/>
              <a:gd name="connsiteY1" fmla="*/ 250471 h 5513991"/>
              <a:gd name="connsiteX2" fmla="*/ 4476830 w 4482645"/>
              <a:gd name="connsiteY2" fmla="*/ 373160 h 5513991"/>
              <a:gd name="connsiteX3" fmla="*/ 4442606 w 4482645"/>
              <a:gd name="connsiteY3" fmla="*/ 946777 h 5513991"/>
              <a:gd name="connsiteX4" fmla="*/ 4444683 w 4482645"/>
              <a:gd name="connsiteY4" fmla="*/ 947677 h 5513991"/>
              <a:gd name="connsiteX5" fmla="*/ 4444004 w 4482645"/>
              <a:gd name="connsiteY5" fmla="*/ 1082386 h 5513991"/>
              <a:gd name="connsiteX6" fmla="*/ 4443899 w 4482645"/>
              <a:gd name="connsiteY6" fmla="*/ 1140681 h 5513991"/>
              <a:gd name="connsiteX7" fmla="*/ 4451924 w 4482645"/>
              <a:gd name="connsiteY7" fmla="*/ 1373054 h 5513991"/>
              <a:gd name="connsiteX8" fmla="*/ 4432208 w 4482645"/>
              <a:gd name="connsiteY8" fmla="*/ 1524330 h 5513991"/>
              <a:gd name="connsiteX9" fmla="*/ 4427327 w 4482645"/>
              <a:gd name="connsiteY9" fmla="*/ 1535289 h 5513991"/>
              <a:gd name="connsiteX10" fmla="*/ 4391089 w 4482645"/>
              <a:gd name="connsiteY10" fmla="*/ 1868666 h 5513991"/>
              <a:gd name="connsiteX11" fmla="*/ 4402058 w 4482645"/>
              <a:gd name="connsiteY11" fmla="*/ 1943047 h 5513991"/>
              <a:gd name="connsiteX12" fmla="*/ 4394860 w 4482645"/>
              <a:gd name="connsiteY12" fmla="*/ 2025379 h 5513991"/>
              <a:gd name="connsiteX13" fmla="*/ 4375445 w 4482645"/>
              <a:gd name="connsiteY13" fmla="*/ 2148592 h 5513991"/>
              <a:gd name="connsiteX14" fmla="*/ 4242847 w 4482645"/>
              <a:gd name="connsiteY14" fmla="*/ 5242987 h 5513991"/>
              <a:gd name="connsiteX15" fmla="*/ 4187554 w 4482645"/>
              <a:gd name="connsiteY15" fmla="*/ 5513970 h 5513991"/>
              <a:gd name="connsiteX16" fmla="*/ 298746 w 4482645"/>
              <a:gd name="connsiteY16" fmla="*/ 5249166 h 5513991"/>
              <a:gd name="connsiteX17" fmla="*/ 1462 w 4482645"/>
              <a:gd name="connsiteY17" fmla="*/ 5237777 h 5513991"/>
              <a:gd name="connsiteX18" fmla="*/ 7874 w 4482645"/>
              <a:gd name="connsiteY18" fmla="*/ 4977753 h 5513991"/>
              <a:gd name="connsiteX19" fmla="*/ 20715 w 4482645"/>
              <a:gd name="connsiteY19" fmla="*/ 4752822 h 5513991"/>
              <a:gd name="connsiteX20" fmla="*/ 222466 w 4482645"/>
              <a:gd name="connsiteY20" fmla="*/ 0 h 5513991"/>
              <a:gd name="connsiteX0" fmla="*/ 222466 w 4477020"/>
              <a:gd name="connsiteY0" fmla="*/ 0 h 5513991"/>
              <a:gd name="connsiteX1" fmla="*/ 4468078 w 4477020"/>
              <a:gd name="connsiteY1" fmla="*/ 269466 h 5513991"/>
              <a:gd name="connsiteX2" fmla="*/ 4476830 w 4477020"/>
              <a:gd name="connsiteY2" fmla="*/ 373160 h 5513991"/>
              <a:gd name="connsiteX3" fmla="*/ 4442606 w 4477020"/>
              <a:gd name="connsiteY3" fmla="*/ 946777 h 5513991"/>
              <a:gd name="connsiteX4" fmla="*/ 4444683 w 4477020"/>
              <a:gd name="connsiteY4" fmla="*/ 947677 h 5513991"/>
              <a:gd name="connsiteX5" fmla="*/ 4444004 w 4477020"/>
              <a:gd name="connsiteY5" fmla="*/ 1082386 h 5513991"/>
              <a:gd name="connsiteX6" fmla="*/ 4443899 w 4477020"/>
              <a:gd name="connsiteY6" fmla="*/ 1140681 h 5513991"/>
              <a:gd name="connsiteX7" fmla="*/ 4451924 w 4477020"/>
              <a:gd name="connsiteY7" fmla="*/ 1373054 h 5513991"/>
              <a:gd name="connsiteX8" fmla="*/ 4432208 w 4477020"/>
              <a:gd name="connsiteY8" fmla="*/ 1524330 h 5513991"/>
              <a:gd name="connsiteX9" fmla="*/ 4427327 w 4477020"/>
              <a:gd name="connsiteY9" fmla="*/ 1535289 h 5513991"/>
              <a:gd name="connsiteX10" fmla="*/ 4391089 w 4477020"/>
              <a:gd name="connsiteY10" fmla="*/ 1868666 h 5513991"/>
              <a:gd name="connsiteX11" fmla="*/ 4402058 w 4477020"/>
              <a:gd name="connsiteY11" fmla="*/ 1943047 h 5513991"/>
              <a:gd name="connsiteX12" fmla="*/ 4394860 w 4477020"/>
              <a:gd name="connsiteY12" fmla="*/ 2025379 h 5513991"/>
              <a:gd name="connsiteX13" fmla="*/ 4375445 w 4477020"/>
              <a:gd name="connsiteY13" fmla="*/ 2148592 h 5513991"/>
              <a:gd name="connsiteX14" fmla="*/ 4242847 w 4477020"/>
              <a:gd name="connsiteY14" fmla="*/ 5242987 h 5513991"/>
              <a:gd name="connsiteX15" fmla="*/ 4187554 w 4477020"/>
              <a:gd name="connsiteY15" fmla="*/ 5513970 h 5513991"/>
              <a:gd name="connsiteX16" fmla="*/ 298746 w 4477020"/>
              <a:gd name="connsiteY16" fmla="*/ 5249166 h 5513991"/>
              <a:gd name="connsiteX17" fmla="*/ 1462 w 4477020"/>
              <a:gd name="connsiteY17" fmla="*/ 5237777 h 5513991"/>
              <a:gd name="connsiteX18" fmla="*/ 7874 w 4477020"/>
              <a:gd name="connsiteY18" fmla="*/ 4977753 h 5513991"/>
              <a:gd name="connsiteX19" fmla="*/ 20715 w 4477020"/>
              <a:gd name="connsiteY19" fmla="*/ 4752822 h 5513991"/>
              <a:gd name="connsiteX20" fmla="*/ 222466 w 4477020"/>
              <a:gd name="connsiteY20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444004 w 4469746"/>
              <a:gd name="connsiteY5" fmla="*/ 1082386 h 5513991"/>
              <a:gd name="connsiteX6" fmla="*/ 4443899 w 4469746"/>
              <a:gd name="connsiteY6" fmla="*/ 1140681 h 5513991"/>
              <a:gd name="connsiteX7" fmla="*/ 4451924 w 4469746"/>
              <a:gd name="connsiteY7" fmla="*/ 1373054 h 5513991"/>
              <a:gd name="connsiteX8" fmla="*/ 4432208 w 4469746"/>
              <a:gd name="connsiteY8" fmla="*/ 1524330 h 5513991"/>
              <a:gd name="connsiteX9" fmla="*/ 4427327 w 4469746"/>
              <a:gd name="connsiteY9" fmla="*/ 1535289 h 5513991"/>
              <a:gd name="connsiteX10" fmla="*/ 4391089 w 4469746"/>
              <a:gd name="connsiteY10" fmla="*/ 1868666 h 5513991"/>
              <a:gd name="connsiteX11" fmla="*/ 4402058 w 4469746"/>
              <a:gd name="connsiteY11" fmla="*/ 1943047 h 5513991"/>
              <a:gd name="connsiteX12" fmla="*/ 4394860 w 4469746"/>
              <a:gd name="connsiteY12" fmla="*/ 2025379 h 5513991"/>
              <a:gd name="connsiteX13" fmla="*/ 4375445 w 4469746"/>
              <a:gd name="connsiteY13" fmla="*/ 2148592 h 5513991"/>
              <a:gd name="connsiteX14" fmla="*/ 4242847 w 4469746"/>
              <a:gd name="connsiteY14" fmla="*/ 5242987 h 5513991"/>
              <a:gd name="connsiteX15" fmla="*/ 4187554 w 4469746"/>
              <a:gd name="connsiteY15" fmla="*/ 5513970 h 5513991"/>
              <a:gd name="connsiteX16" fmla="*/ 298746 w 4469746"/>
              <a:gd name="connsiteY16" fmla="*/ 5249166 h 5513991"/>
              <a:gd name="connsiteX17" fmla="*/ 1462 w 4469746"/>
              <a:gd name="connsiteY17" fmla="*/ 5237777 h 5513991"/>
              <a:gd name="connsiteX18" fmla="*/ 7874 w 4469746"/>
              <a:gd name="connsiteY18" fmla="*/ 4977753 h 5513991"/>
              <a:gd name="connsiteX19" fmla="*/ 20715 w 4469746"/>
              <a:gd name="connsiteY19" fmla="*/ 4752822 h 5513991"/>
              <a:gd name="connsiteX20" fmla="*/ 222466 w 4469746"/>
              <a:gd name="connsiteY20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444004 w 4469746"/>
              <a:gd name="connsiteY5" fmla="*/ 1082386 h 5513991"/>
              <a:gd name="connsiteX6" fmla="*/ 4443899 w 4469746"/>
              <a:gd name="connsiteY6" fmla="*/ 1140681 h 5513991"/>
              <a:gd name="connsiteX7" fmla="*/ 4432208 w 4469746"/>
              <a:gd name="connsiteY7" fmla="*/ 1524330 h 5513991"/>
              <a:gd name="connsiteX8" fmla="*/ 4427327 w 4469746"/>
              <a:gd name="connsiteY8" fmla="*/ 1535289 h 5513991"/>
              <a:gd name="connsiteX9" fmla="*/ 4391089 w 4469746"/>
              <a:gd name="connsiteY9" fmla="*/ 1868666 h 5513991"/>
              <a:gd name="connsiteX10" fmla="*/ 4402058 w 4469746"/>
              <a:gd name="connsiteY10" fmla="*/ 1943047 h 5513991"/>
              <a:gd name="connsiteX11" fmla="*/ 4394860 w 4469746"/>
              <a:gd name="connsiteY11" fmla="*/ 2025379 h 5513991"/>
              <a:gd name="connsiteX12" fmla="*/ 4375445 w 4469746"/>
              <a:gd name="connsiteY12" fmla="*/ 2148592 h 5513991"/>
              <a:gd name="connsiteX13" fmla="*/ 4242847 w 4469746"/>
              <a:gd name="connsiteY13" fmla="*/ 5242987 h 5513991"/>
              <a:gd name="connsiteX14" fmla="*/ 4187554 w 4469746"/>
              <a:gd name="connsiteY14" fmla="*/ 5513970 h 5513991"/>
              <a:gd name="connsiteX15" fmla="*/ 298746 w 4469746"/>
              <a:gd name="connsiteY15" fmla="*/ 5249166 h 5513991"/>
              <a:gd name="connsiteX16" fmla="*/ 1462 w 4469746"/>
              <a:gd name="connsiteY16" fmla="*/ 5237777 h 5513991"/>
              <a:gd name="connsiteX17" fmla="*/ 7874 w 4469746"/>
              <a:gd name="connsiteY17" fmla="*/ 4977753 h 5513991"/>
              <a:gd name="connsiteX18" fmla="*/ 20715 w 4469746"/>
              <a:gd name="connsiteY18" fmla="*/ 4752822 h 5513991"/>
              <a:gd name="connsiteX19" fmla="*/ 222466 w 4469746"/>
              <a:gd name="connsiteY19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444004 w 4469746"/>
              <a:gd name="connsiteY5" fmla="*/ 1082386 h 5513991"/>
              <a:gd name="connsiteX6" fmla="*/ 4432208 w 4469746"/>
              <a:gd name="connsiteY6" fmla="*/ 1524330 h 5513991"/>
              <a:gd name="connsiteX7" fmla="*/ 4427327 w 4469746"/>
              <a:gd name="connsiteY7" fmla="*/ 1535289 h 5513991"/>
              <a:gd name="connsiteX8" fmla="*/ 4391089 w 4469746"/>
              <a:gd name="connsiteY8" fmla="*/ 1868666 h 5513991"/>
              <a:gd name="connsiteX9" fmla="*/ 4402058 w 4469746"/>
              <a:gd name="connsiteY9" fmla="*/ 1943047 h 5513991"/>
              <a:gd name="connsiteX10" fmla="*/ 4394860 w 4469746"/>
              <a:gd name="connsiteY10" fmla="*/ 2025379 h 5513991"/>
              <a:gd name="connsiteX11" fmla="*/ 4375445 w 4469746"/>
              <a:gd name="connsiteY11" fmla="*/ 2148592 h 5513991"/>
              <a:gd name="connsiteX12" fmla="*/ 4242847 w 4469746"/>
              <a:gd name="connsiteY12" fmla="*/ 5242987 h 5513991"/>
              <a:gd name="connsiteX13" fmla="*/ 4187554 w 4469746"/>
              <a:gd name="connsiteY13" fmla="*/ 5513970 h 5513991"/>
              <a:gd name="connsiteX14" fmla="*/ 298746 w 4469746"/>
              <a:gd name="connsiteY14" fmla="*/ 5249166 h 5513991"/>
              <a:gd name="connsiteX15" fmla="*/ 1462 w 4469746"/>
              <a:gd name="connsiteY15" fmla="*/ 5237777 h 5513991"/>
              <a:gd name="connsiteX16" fmla="*/ 7874 w 4469746"/>
              <a:gd name="connsiteY16" fmla="*/ 4977753 h 5513991"/>
              <a:gd name="connsiteX17" fmla="*/ 20715 w 4469746"/>
              <a:gd name="connsiteY17" fmla="*/ 4752822 h 5513991"/>
              <a:gd name="connsiteX18" fmla="*/ 222466 w 4469746"/>
              <a:gd name="connsiteY18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444004 w 4469746"/>
              <a:gd name="connsiteY5" fmla="*/ 1082386 h 5513991"/>
              <a:gd name="connsiteX6" fmla="*/ 4432208 w 4469746"/>
              <a:gd name="connsiteY6" fmla="*/ 1524330 h 5513991"/>
              <a:gd name="connsiteX7" fmla="*/ 4427327 w 4469746"/>
              <a:gd name="connsiteY7" fmla="*/ 1535289 h 5513991"/>
              <a:gd name="connsiteX8" fmla="*/ 4391089 w 4469746"/>
              <a:gd name="connsiteY8" fmla="*/ 1868666 h 5513991"/>
              <a:gd name="connsiteX9" fmla="*/ 4394860 w 4469746"/>
              <a:gd name="connsiteY9" fmla="*/ 2025379 h 5513991"/>
              <a:gd name="connsiteX10" fmla="*/ 4375445 w 4469746"/>
              <a:gd name="connsiteY10" fmla="*/ 2148592 h 5513991"/>
              <a:gd name="connsiteX11" fmla="*/ 4242847 w 4469746"/>
              <a:gd name="connsiteY11" fmla="*/ 5242987 h 5513991"/>
              <a:gd name="connsiteX12" fmla="*/ 4187554 w 4469746"/>
              <a:gd name="connsiteY12" fmla="*/ 5513970 h 5513991"/>
              <a:gd name="connsiteX13" fmla="*/ 298746 w 4469746"/>
              <a:gd name="connsiteY13" fmla="*/ 5249166 h 5513991"/>
              <a:gd name="connsiteX14" fmla="*/ 1462 w 4469746"/>
              <a:gd name="connsiteY14" fmla="*/ 5237777 h 5513991"/>
              <a:gd name="connsiteX15" fmla="*/ 7874 w 4469746"/>
              <a:gd name="connsiteY15" fmla="*/ 4977753 h 5513991"/>
              <a:gd name="connsiteX16" fmla="*/ 20715 w 4469746"/>
              <a:gd name="connsiteY16" fmla="*/ 4752822 h 5513991"/>
              <a:gd name="connsiteX17" fmla="*/ 222466 w 4469746"/>
              <a:gd name="connsiteY17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444004 w 4469746"/>
              <a:gd name="connsiteY5" fmla="*/ 1082386 h 5513991"/>
              <a:gd name="connsiteX6" fmla="*/ 4432208 w 4469746"/>
              <a:gd name="connsiteY6" fmla="*/ 1524330 h 5513991"/>
              <a:gd name="connsiteX7" fmla="*/ 4391089 w 4469746"/>
              <a:gd name="connsiteY7" fmla="*/ 1868666 h 5513991"/>
              <a:gd name="connsiteX8" fmla="*/ 4394860 w 4469746"/>
              <a:gd name="connsiteY8" fmla="*/ 2025379 h 5513991"/>
              <a:gd name="connsiteX9" fmla="*/ 4375445 w 4469746"/>
              <a:gd name="connsiteY9" fmla="*/ 2148592 h 5513991"/>
              <a:gd name="connsiteX10" fmla="*/ 4242847 w 4469746"/>
              <a:gd name="connsiteY10" fmla="*/ 5242987 h 5513991"/>
              <a:gd name="connsiteX11" fmla="*/ 4187554 w 4469746"/>
              <a:gd name="connsiteY11" fmla="*/ 5513970 h 5513991"/>
              <a:gd name="connsiteX12" fmla="*/ 298746 w 4469746"/>
              <a:gd name="connsiteY12" fmla="*/ 5249166 h 5513991"/>
              <a:gd name="connsiteX13" fmla="*/ 1462 w 4469746"/>
              <a:gd name="connsiteY13" fmla="*/ 5237777 h 5513991"/>
              <a:gd name="connsiteX14" fmla="*/ 7874 w 4469746"/>
              <a:gd name="connsiteY14" fmla="*/ 4977753 h 5513991"/>
              <a:gd name="connsiteX15" fmla="*/ 20715 w 4469746"/>
              <a:gd name="connsiteY15" fmla="*/ 4752822 h 5513991"/>
              <a:gd name="connsiteX16" fmla="*/ 222466 w 4469746"/>
              <a:gd name="connsiteY16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444004 w 4469746"/>
              <a:gd name="connsiteY5" fmla="*/ 1082386 h 5513991"/>
              <a:gd name="connsiteX6" fmla="*/ 4391089 w 4469746"/>
              <a:gd name="connsiteY6" fmla="*/ 1868666 h 5513991"/>
              <a:gd name="connsiteX7" fmla="*/ 4394860 w 4469746"/>
              <a:gd name="connsiteY7" fmla="*/ 2025379 h 5513991"/>
              <a:gd name="connsiteX8" fmla="*/ 4375445 w 4469746"/>
              <a:gd name="connsiteY8" fmla="*/ 2148592 h 5513991"/>
              <a:gd name="connsiteX9" fmla="*/ 4242847 w 4469746"/>
              <a:gd name="connsiteY9" fmla="*/ 5242987 h 5513991"/>
              <a:gd name="connsiteX10" fmla="*/ 4187554 w 4469746"/>
              <a:gd name="connsiteY10" fmla="*/ 5513970 h 5513991"/>
              <a:gd name="connsiteX11" fmla="*/ 298746 w 4469746"/>
              <a:gd name="connsiteY11" fmla="*/ 5249166 h 5513991"/>
              <a:gd name="connsiteX12" fmla="*/ 1462 w 4469746"/>
              <a:gd name="connsiteY12" fmla="*/ 5237777 h 5513991"/>
              <a:gd name="connsiteX13" fmla="*/ 7874 w 4469746"/>
              <a:gd name="connsiteY13" fmla="*/ 4977753 h 5513991"/>
              <a:gd name="connsiteX14" fmla="*/ 20715 w 4469746"/>
              <a:gd name="connsiteY14" fmla="*/ 4752822 h 5513991"/>
              <a:gd name="connsiteX15" fmla="*/ 222466 w 4469746"/>
              <a:gd name="connsiteY15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391089 w 4469746"/>
              <a:gd name="connsiteY5" fmla="*/ 1868666 h 5513991"/>
              <a:gd name="connsiteX6" fmla="*/ 4394860 w 4469746"/>
              <a:gd name="connsiteY6" fmla="*/ 2025379 h 5513991"/>
              <a:gd name="connsiteX7" fmla="*/ 4375445 w 4469746"/>
              <a:gd name="connsiteY7" fmla="*/ 2148592 h 5513991"/>
              <a:gd name="connsiteX8" fmla="*/ 4242847 w 4469746"/>
              <a:gd name="connsiteY8" fmla="*/ 5242987 h 5513991"/>
              <a:gd name="connsiteX9" fmla="*/ 4187554 w 4469746"/>
              <a:gd name="connsiteY9" fmla="*/ 5513970 h 5513991"/>
              <a:gd name="connsiteX10" fmla="*/ 298746 w 4469746"/>
              <a:gd name="connsiteY10" fmla="*/ 5249166 h 5513991"/>
              <a:gd name="connsiteX11" fmla="*/ 1462 w 4469746"/>
              <a:gd name="connsiteY11" fmla="*/ 5237777 h 5513991"/>
              <a:gd name="connsiteX12" fmla="*/ 7874 w 4469746"/>
              <a:gd name="connsiteY12" fmla="*/ 4977753 h 5513991"/>
              <a:gd name="connsiteX13" fmla="*/ 20715 w 4469746"/>
              <a:gd name="connsiteY13" fmla="*/ 4752822 h 5513991"/>
              <a:gd name="connsiteX14" fmla="*/ 222466 w 4469746"/>
              <a:gd name="connsiteY14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391089 w 4469746"/>
              <a:gd name="connsiteY5" fmla="*/ 1868666 h 5513991"/>
              <a:gd name="connsiteX6" fmla="*/ 4375445 w 4469746"/>
              <a:gd name="connsiteY6" fmla="*/ 2148592 h 5513991"/>
              <a:gd name="connsiteX7" fmla="*/ 4242847 w 4469746"/>
              <a:gd name="connsiteY7" fmla="*/ 5242987 h 5513991"/>
              <a:gd name="connsiteX8" fmla="*/ 4187554 w 4469746"/>
              <a:gd name="connsiteY8" fmla="*/ 5513970 h 5513991"/>
              <a:gd name="connsiteX9" fmla="*/ 298746 w 4469746"/>
              <a:gd name="connsiteY9" fmla="*/ 5249166 h 5513991"/>
              <a:gd name="connsiteX10" fmla="*/ 1462 w 4469746"/>
              <a:gd name="connsiteY10" fmla="*/ 5237777 h 5513991"/>
              <a:gd name="connsiteX11" fmla="*/ 7874 w 4469746"/>
              <a:gd name="connsiteY11" fmla="*/ 4977753 h 5513991"/>
              <a:gd name="connsiteX12" fmla="*/ 20715 w 4469746"/>
              <a:gd name="connsiteY12" fmla="*/ 4752822 h 5513991"/>
              <a:gd name="connsiteX13" fmla="*/ 222466 w 4469746"/>
              <a:gd name="connsiteY13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375445 w 4469746"/>
              <a:gd name="connsiteY5" fmla="*/ 2148592 h 5513991"/>
              <a:gd name="connsiteX6" fmla="*/ 4242847 w 4469746"/>
              <a:gd name="connsiteY6" fmla="*/ 5242987 h 5513991"/>
              <a:gd name="connsiteX7" fmla="*/ 4187554 w 4469746"/>
              <a:gd name="connsiteY7" fmla="*/ 5513970 h 5513991"/>
              <a:gd name="connsiteX8" fmla="*/ 298746 w 4469746"/>
              <a:gd name="connsiteY8" fmla="*/ 5249166 h 5513991"/>
              <a:gd name="connsiteX9" fmla="*/ 1462 w 4469746"/>
              <a:gd name="connsiteY9" fmla="*/ 5237777 h 5513991"/>
              <a:gd name="connsiteX10" fmla="*/ 7874 w 4469746"/>
              <a:gd name="connsiteY10" fmla="*/ 4977753 h 5513991"/>
              <a:gd name="connsiteX11" fmla="*/ 20715 w 4469746"/>
              <a:gd name="connsiteY11" fmla="*/ 4752822 h 5513991"/>
              <a:gd name="connsiteX12" fmla="*/ 222466 w 4469746"/>
              <a:gd name="connsiteY12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444683 w 4469746"/>
              <a:gd name="connsiteY4" fmla="*/ 947677 h 5513991"/>
              <a:gd name="connsiteX5" fmla="*/ 4242847 w 4469746"/>
              <a:gd name="connsiteY5" fmla="*/ 5242987 h 5513991"/>
              <a:gd name="connsiteX6" fmla="*/ 4187554 w 4469746"/>
              <a:gd name="connsiteY6" fmla="*/ 5513970 h 5513991"/>
              <a:gd name="connsiteX7" fmla="*/ 298746 w 4469746"/>
              <a:gd name="connsiteY7" fmla="*/ 5249166 h 5513991"/>
              <a:gd name="connsiteX8" fmla="*/ 1462 w 4469746"/>
              <a:gd name="connsiteY8" fmla="*/ 5237777 h 5513991"/>
              <a:gd name="connsiteX9" fmla="*/ 7874 w 4469746"/>
              <a:gd name="connsiteY9" fmla="*/ 4977753 h 5513991"/>
              <a:gd name="connsiteX10" fmla="*/ 20715 w 4469746"/>
              <a:gd name="connsiteY10" fmla="*/ 4752822 h 5513991"/>
              <a:gd name="connsiteX11" fmla="*/ 222466 w 4469746"/>
              <a:gd name="connsiteY11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442606 w 4469746"/>
              <a:gd name="connsiteY3" fmla="*/ 946777 h 5513991"/>
              <a:gd name="connsiteX4" fmla="*/ 4242847 w 4469746"/>
              <a:gd name="connsiteY4" fmla="*/ 5242987 h 5513991"/>
              <a:gd name="connsiteX5" fmla="*/ 4187554 w 4469746"/>
              <a:gd name="connsiteY5" fmla="*/ 5513970 h 5513991"/>
              <a:gd name="connsiteX6" fmla="*/ 298746 w 4469746"/>
              <a:gd name="connsiteY6" fmla="*/ 5249166 h 5513991"/>
              <a:gd name="connsiteX7" fmla="*/ 1462 w 4469746"/>
              <a:gd name="connsiteY7" fmla="*/ 5237777 h 5513991"/>
              <a:gd name="connsiteX8" fmla="*/ 7874 w 4469746"/>
              <a:gd name="connsiteY8" fmla="*/ 4977753 h 5513991"/>
              <a:gd name="connsiteX9" fmla="*/ 20715 w 4469746"/>
              <a:gd name="connsiteY9" fmla="*/ 4752822 h 5513991"/>
              <a:gd name="connsiteX10" fmla="*/ 222466 w 4469746"/>
              <a:gd name="connsiteY10" fmla="*/ 0 h 5513991"/>
              <a:gd name="connsiteX0" fmla="*/ 222466 w 4469746"/>
              <a:gd name="connsiteY0" fmla="*/ 0 h 5513991"/>
              <a:gd name="connsiteX1" fmla="*/ 4468078 w 4469746"/>
              <a:gd name="connsiteY1" fmla="*/ 269466 h 5513991"/>
              <a:gd name="connsiteX2" fmla="*/ 4466704 w 4469746"/>
              <a:gd name="connsiteY2" fmla="*/ 402762 h 5513991"/>
              <a:gd name="connsiteX3" fmla="*/ 4242847 w 4469746"/>
              <a:gd name="connsiteY3" fmla="*/ 5242987 h 5513991"/>
              <a:gd name="connsiteX4" fmla="*/ 4187554 w 4469746"/>
              <a:gd name="connsiteY4" fmla="*/ 5513970 h 5513991"/>
              <a:gd name="connsiteX5" fmla="*/ 298746 w 4469746"/>
              <a:gd name="connsiteY5" fmla="*/ 5249166 h 5513991"/>
              <a:gd name="connsiteX6" fmla="*/ 1462 w 4469746"/>
              <a:gd name="connsiteY6" fmla="*/ 5237777 h 5513991"/>
              <a:gd name="connsiteX7" fmla="*/ 7874 w 4469746"/>
              <a:gd name="connsiteY7" fmla="*/ 4977753 h 5513991"/>
              <a:gd name="connsiteX8" fmla="*/ 20715 w 4469746"/>
              <a:gd name="connsiteY8" fmla="*/ 4752822 h 5513991"/>
              <a:gd name="connsiteX9" fmla="*/ 222466 w 4469746"/>
              <a:gd name="connsiteY9" fmla="*/ 0 h 5513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69746" h="5513991">
                <a:moveTo>
                  <a:pt x="222466" y="0"/>
                </a:moveTo>
                <a:lnTo>
                  <a:pt x="4468078" y="269466"/>
                </a:lnTo>
                <a:cubicBezTo>
                  <a:pt x="4471943" y="293548"/>
                  <a:pt x="4468067" y="378377"/>
                  <a:pt x="4466704" y="402762"/>
                </a:cubicBezTo>
                <a:lnTo>
                  <a:pt x="4242847" y="5242987"/>
                </a:lnTo>
                <a:cubicBezTo>
                  <a:pt x="4238512" y="5273418"/>
                  <a:pt x="4254658" y="5505233"/>
                  <a:pt x="4187554" y="5513970"/>
                </a:cubicBezTo>
                <a:cubicBezTo>
                  <a:pt x="4080966" y="5516261"/>
                  <a:pt x="1706169" y="5336201"/>
                  <a:pt x="298746" y="5249166"/>
                </a:cubicBezTo>
                <a:lnTo>
                  <a:pt x="1462" y="5237777"/>
                </a:lnTo>
                <a:cubicBezTo>
                  <a:pt x="3599" y="5151102"/>
                  <a:pt x="-6470" y="5143987"/>
                  <a:pt x="7874" y="4977753"/>
                </a:cubicBezTo>
                <a:cubicBezTo>
                  <a:pt x="8404" y="4976651"/>
                  <a:pt x="20624" y="4753737"/>
                  <a:pt x="20715" y="4752822"/>
                </a:cubicBezTo>
                <a:lnTo>
                  <a:pt x="22246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3" descr="Изображение выглядит как снимок экрана,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4EC41411-064B-CD79-C805-673AF2BA87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1493651">
            <a:off x="799245" y="837171"/>
            <a:ext cx="5183658" cy="518365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713466" y="1122363"/>
            <a:ext cx="5683204" cy="2750029"/>
          </a:xfrm>
        </p:spPr>
        <p:txBody>
          <a:bodyPr anchor="t">
            <a:normAutofit/>
          </a:bodyPr>
          <a:lstStyle/>
          <a:p>
            <a:pPr algn="r"/>
            <a:r>
              <a:rPr lang="ru-RU" sz="4000" dirty="0"/>
              <a:t>Телеграмм бот</a:t>
            </a:r>
            <a:br>
              <a:rPr lang="ru-RU" sz="4000" dirty="0"/>
            </a:br>
            <a:r>
              <a:rPr lang="ru-RU" sz="4000" dirty="0"/>
              <a:t>трекер событий(задач)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2E8179-9CC7-D41E-F02F-A1CC2FFE9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может данный бот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30408A-2ED4-CC17-3F44-7359D535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AutoNum type="arabicParenR"/>
            </a:pPr>
            <a:r>
              <a:rPr lang="ru-RU" dirty="0"/>
              <a:t>Данный бот может создать как временные (хоть секунда, хоть месяц) так и постоянные задачи(события). Их можно посмотреть в списке а так же удалить если их станет слишком много</a:t>
            </a:r>
          </a:p>
          <a:p>
            <a:pPr marL="342900" indent="-342900">
              <a:buAutoNum type="arabicParenR"/>
            </a:pPr>
            <a:r>
              <a:rPr lang="ru-RU" dirty="0"/>
              <a:t>Бот может показать какие события(задачи) пользователя самые частые и сколько раз они появлялись</a:t>
            </a:r>
          </a:p>
          <a:p>
            <a:pPr marL="342900" indent="-342900">
              <a:buAutoNum type="arabicParenR"/>
            </a:pPr>
            <a:r>
              <a:rPr lang="ru-RU" dirty="0"/>
              <a:t>Бот может !немного! развлечь. Есть возможность подбросить кубик и спросить как зовут бота. Раз в 5 минут, бот начинает отправлять в чат различные прикольные </a:t>
            </a:r>
            <a:r>
              <a:rPr lang="ru-RU" dirty="0" err="1"/>
              <a:t>каомодзи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1241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A3021C-0C3B-E668-E6E1-1421251E6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4836" y="-4330"/>
            <a:ext cx="3605068" cy="1577975"/>
          </a:xfrm>
        </p:spPr>
        <p:txBody>
          <a:bodyPr/>
          <a:lstStyle/>
          <a:p>
            <a:r>
              <a:rPr lang="ru-RU" dirty="0"/>
              <a:t>Начало работы</a:t>
            </a:r>
          </a:p>
        </p:txBody>
      </p:sp>
      <p:pic>
        <p:nvPicPr>
          <p:cNvPr id="13" name="Объект 12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B7DFC54B-8E0C-6110-4EAC-DF0D31827D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3987" y="1556033"/>
            <a:ext cx="7749221" cy="5299658"/>
          </a:xfrm>
        </p:spPr>
      </p:pic>
    </p:spTree>
    <p:extLst>
      <p:ext uri="{BB962C8B-B14F-4D97-AF65-F5344CB8AC3E}">
        <p14:creationId xmlns:p14="http://schemas.microsoft.com/office/powerpoint/2010/main" val="3422098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302DBD-85C8-D76E-272A-2FD4511BC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0330" y="690"/>
            <a:ext cx="6058728" cy="1577975"/>
          </a:xfrm>
        </p:spPr>
        <p:txBody>
          <a:bodyPr/>
          <a:lstStyle/>
          <a:p>
            <a:r>
              <a:rPr lang="ru-RU" dirty="0"/>
              <a:t>Создание событий(задач)</a:t>
            </a:r>
          </a:p>
        </p:txBody>
      </p:sp>
      <p:pic>
        <p:nvPicPr>
          <p:cNvPr id="4" name="Объект 3" descr="Изображение выглядит как текст, снимок экрана, число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8C768B32-395B-7C4E-8A26-215B8DA12E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471" y="1913941"/>
            <a:ext cx="5748072" cy="4930204"/>
          </a:xfrm>
        </p:spPr>
      </p:pic>
      <p:pic>
        <p:nvPicPr>
          <p:cNvPr id="5" name="Рисунок 4" descr="Изображение выглядит как текст, снимок экрана, число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39168CCF-A5A6-752D-A533-B6088A1E3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621" y="1939636"/>
            <a:ext cx="5622396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54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0B2B5C-CCB0-0E78-5651-6CC281609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Удаление ненужного и самые частые события</a:t>
            </a:r>
          </a:p>
        </p:txBody>
      </p:sp>
      <p:pic>
        <p:nvPicPr>
          <p:cNvPr id="4" name="Объект 3" descr="Изображение выглядит как текст, снимок экрана, число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EC1984BA-DEF3-C520-D7B7-F2DE3729C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527" y="2049475"/>
            <a:ext cx="5499453" cy="4664658"/>
          </a:xfrm>
        </p:spPr>
      </p:pic>
      <p:pic>
        <p:nvPicPr>
          <p:cNvPr id="5" name="Рисунок 4" descr="Изображение выглядит как текст, снимок экрана, число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4960EB1E-8742-C307-CC6B-DD08D8E04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7399" y="2055091"/>
            <a:ext cx="5504386" cy="466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884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EA8F22-E7AF-85FA-08B5-9FAC269F6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Кубик(правда почему-то анимация есть только на телефонной версии</a:t>
            </a:r>
          </a:p>
        </p:txBody>
      </p:sp>
      <p:pic>
        <p:nvPicPr>
          <p:cNvPr id="4" name="Объект 3" descr="Изображение выглядит как текст, снимок экрана, число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0B71EB34-F817-D925-629D-ED36091AA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6508" y="1937032"/>
            <a:ext cx="5723178" cy="4895568"/>
          </a:xfrm>
        </p:spPr>
      </p:pic>
    </p:spTree>
    <p:extLst>
      <p:ext uri="{BB962C8B-B14F-4D97-AF65-F5344CB8AC3E}">
        <p14:creationId xmlns:p14="http://schemas.microsoft.com/office/powerpoint/2010/main" val="1784463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082A0F-6175-05F5-3E4A-B7475869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Конец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5F8B4E-194A-27BB-24E0-1AD89EC90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Если кому интересно:</a:t>
            </a:r>
          </a:p>
          <a:p>
            <a:r>
              <a:rPr lang="ru-RU" dirty="0" err="1">
                <a:solidFill>
                  <a:srgbClr val="CF8E6D"/>
                </a:solidFill>
                <a:ea typeface="+mn-lt"/>
                <a:cs typeface="+mn-lt"/>
              </a:rPr>
              <a:t>import</a:t>
            </a:r>
            <a:r>
              <a:rPr lang="ru-RU" dirty="0">
                <a:solidFill>
                  <a:srgbClr val="CF8E6D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telebot</a:t>
            </a:r>
            <a:br>
              <a:rPr lang="ru-RU" dirty="0">
                <a:solidFill>
                  <a:srgbClr val="BCBEC4"/>
                </a:solidFill>
                <a:ea typeface="+mn-lt"/>
                <a:cs typeface="+mn-lt"/>
              </a:rPr>
            </a:b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import</a:t>
            </a:r>
            <a:r>
              <a:rPr lang="ru-RU" dirty="0">
                <a:solidFill>
                  <a:srgbClr val="BCBEC4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datetime</a:t>
            </a:r>
            <a:br>
              <a:rPr lang="ru-RU" dirty="0">
                <a:solidFill>
                  <a:srgbClr val="BCBEC4"/>
                </a:solidFill>
                <a:ea typeface="+mn-lt"/>
                <a:cs typeface="+mn-lt"/>
              </a:rPr>
            </a:b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import</a:t>
            </a:r>
            <a:r>
              <a:rPr lang="ru-RU" dirty="0">
                <a:solidFill>
                  <a:srgbClr val="BCBEC4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time</a:t>
            </a:r>
            <a:br>
              <a:rPr lang="ru-RU" dirty="0">
                <a:solidFill>
                  <a:srgbClr val="BCBEC4"/>
                </a:solidFill>
                <a:ea typeface="+mn-lt"/>
                <a:cs typeface="+mn-lt"/>
              </a:rPr>
            </a:b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import</a:t>
            </a:r>
            <a:r>
              <a:rPr lang="ru-RU" dirty="0">
                <a:solidFill>
                  <a:srgbClr val="BCBEC4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threading</a:t>
            </a:r>
            <a:br>
              <a:rPr lang="ru-RU" dirty="0">
                <a:solidFill>
                  <a:srgbClr val="BCBEC4"/>
                </a:solidFill>
                <a:ea typeface="+mn-lt"/>
                <a:cs typeface="+mn-lt"/>
              </a:rPr>
            </a:b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from</a:t>
            </a:r>
            <a:r>
              <a:rPr lang="ru-RU" dirty="0">
                <a:solidFill>
                  <a:srgbClr val="BCBEC4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telebot</a:t>
            </a:r>
            <a:r>
              <a:rPr lang="ru-RU" dirty="0">
                <a:solidFill>
                  <a:srgbClr val="BCBEC4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CF8E6D"/>
                </a:solidFill>
                <a:ea typeface="+mn-lt"/>
                <a:cs typeface="+mn-lt"/>
              </a:rPr>
              <a:t>import</a:t>
            </a:r>
            <a:r>
              <a:rPr lang="ru-RU" dirty="0">
                <a:solidFill>
                  <a:srgbClr val="CF8E6D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types</a:t>
            </a:r>
            <a:br>
              <a:rPr lang="ru-RU" dirty="0">
                <a:solidFill>
                  <a:srgbClr val="BCBEC4"/>
                </a:solidFill>
                <a:ea typeface="+mn-lt"/>
                <a:cs typeface="+mn-lt"/>
              </a:rPr>
            </a:b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from</a:t>
            </a:r>
            <a:r>
              <a:rPr lang="ru-RU" dirty="0">
                <a:solidFill>
                  <a:srgbClr val="BCBEC4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random</a:t>
            </a:r>
            <a:r>
              <a:rPr lang="ru-RU" dirty="0">
                <a:solidFill>
                  <a:srgbClr val="BCBEC4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CF8E6D"/>
                </a:solidFill>
                <a:ea typeface="+mn-lt"/>
                <a:cs typeface="+mn-lt"/>
              </a:rPr>
              <a:t>import</a:t>
            </a:r>
            <a:r>
              <a:rPr lang="ru-RU" dirty="0">
                <a:solidFill>
                  <a:srgbClr val="CF8E6D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BCBEC4"/>
                </a:solidFill>
                <a:ea typeface="+mn-lt"/>
                <a:cs typeface="+mn-lt"/>
              </a:rPr>
              <a:t>choice</a:t>
            </a:r>
            <a:br>
              <a:rPr lang="ru-RU" dirty="0">
                <a:solidFill>
                  <a:srgbClr val="BCBEC4"/>
                </a:solidFill>
                <a:ea typeface="+mn-lt"/>
                <a:cs typeface="+mn-lt"/>
              </a:rPr>
            </a:br>
            <a:endParaRPr lang="ru-RU" dirty="0">
              <a:solidFill>
                <a:srgbClr val="BCBEC4"/>
              </a:solidFill>
              <a:ea typeface="+mn-lt"/>
              <a:cs typeface="+mn-lt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8396346"/>
      </p:ext>
    </p:extLst>
  </p:cSld>
  <p:clrMapOvr>
    <a:masterClrMapping/>
  </p:clrMapOvr>
</p:sld>
</file>

<file path=ppt/theme/theme1.xml><?xml version="1.0" encoding="utf-8"?>
<a:theme xmlns:a="http://schemas.openxmlformats.org/drawingml/2006/main" name="AfterhoursVTI">
  <a:themeElements>
    <a:clrScheme name="Afterhours">
      <a:dk1>
        <a:sysClr val="windowText" lastClr="000000"/>
      </a:dk1>
      <a:lt1>
        <a:srgbClr val="FFFFFF"/>
      </a:lt1>
      <a:dk2>
        <a:srgbClr val="2D3122"/>
      </a:dk2>
      <a:lt2>
        <a:srgbClr val="F3F2EE"/>
      </a:lt2>
      <a:accent1>
        <a:srgbClr val="31AEC4"/>
      </a:accent1>
      <a:accent2>
        <a:srgbClr val="3163BD"/>
      </a:accent2>
      <a:accent3>
        <a:srgbClr val="5E854F"/>
      </a:accent3>
      <a:accent4>
        <a:srgbClr val="34B66C"/>
      </a:accent4>
      <a:accent5>
        <a:srgbClr val="CD2929"/>
      </a:accent5>
      <a:accent6>
        <a:srgbClr val="6946C8"/>
      </a:accent6>
      <a:hlink>
        <a:srgbClr val="0678EA"/>
      </a:hlink>
      <a:folHlink>
        <a:srgbClr val="B65887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hoursVTI" id="{90A150B1-9C08-42C7-B4E0-C1D732064FA1}" vid="{A6104589-8A83-4A64-B7F1-AAF946A405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AfterhoursVTI</vt:lpstr>
      <vt:lpstr>Телеграмм бот трекер событий(задач)</vt:lpstr>
      <vt:lpstr>Что может данный бот</vt:lpstr>
      <vt:lpstr>Начало работы</vt:lpstr>
      <vt:lpstr>Создание событий(задач)</vt:lpstr>
      <vt:lpstr>Удаление ненужного и самые частые события</vt:lpstr>
      <vt:lpstr>Кубик(правда почему-то анимация есть только на телефонной версии</vt:lpstr>
      <vt:lpstr>Конец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</dc:title>
  <dc:creator/>
  <cp:lastModifiedBy/>
  <cp:revision>141</cp:revision>
  <dcterms:created xsi:type="dcterms:W3CDTF">2024-04-26T16:14:38Z</dcterms:created>
  <dcterms:modified xsi:type="dcterms:W3CDTF">2024-04-26T16:58:00Z</dcterms:modified>
</cp:coreProperties>
</file>

<file path=docProps/thumbnail.jpeg>
</file>